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1" r:id="rId3"/>
    <p:sldId id="262" r:id="rId4"/>
    <p:sldId id="263" r:id="rId5"/>
    <p:sldId id="264" r:id="rId6"/>
    <p:sldId id="265" r:id="rId7"/>
    <p:sldId id="266"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0" d="100"/>
          <a:sy n="60" d="100"/>
        </p:scale>
        <p:origin x="840" y="12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4F4EE-38EE-48DF-ACB9-EC30E5D440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0DE9D81-EF4F-43BC-B385-A2BA40AE6B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3801866-C6AF-472D-8F9F-AF153C834ADD}"/>
              </a:ext>
            </a:extLst>
          </p:cNvPr>
          <p:cNvSpPr>
            <a:spLocks noGrp="1"/>
          </p:cNvSpPr>
          <p:nvPr>
            <p:ph type="dt" sz="half" idx="10"/>
          </p:nvPr>
        </p:nvSpPr>
        <p:spPr/>
        <p:txBody>
          <a:bodyPr/>
          <a:lstStyle/>
          <a:p>
            <a:fld id="{E5979520-DA45-4116-9D9D-DCF34BAB93B7}" type="datetimeFigureOut">
              <a:rPr lang="en-GB" smtClean="0"/>
              <a:t>25/05/2020</a:t>
            </a:fld>
            <a:endParaRPr lang="en-GB"/>
          </a:p>
        </p:txBody>
      </p:sp>
      <p:sp>
        <p:nvSpPr>
          <p:cNvPr id="5" name="Footer Placeholder 4">
            <a:extLst>
              <a:ext uri="{FF2B5EF4-FFF2-40B4-BE49-F238E27FC236}">
                <a16:creationId xmlns:a16="http://schemas.microsoft.com/office/drawing/2014/main" id="{27AFC4CD-6D23-4B83-B3A2-18559B6E75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3FD902-67A6-4B01-90FD-CA43D6152BA1}"/>
              </a:ext>
            </a:extLst>
          </p:cNvPr>
          <p:cNvSpPr>
            <a:spLocks noGrp="1"/>
          </p:cNvSpPr>
          <p:nvPr>
            <p:ph type="sldNum" sz="quarter" idx="12"/>
          </p:nvPr>
        </p:nvSpPr>
        <p:spPr/>
        <p:txBody>
          <a:bodyPr/>
          <a:lstStyle/>
          <a:p>
            <a:fld id="{33597E63-2239-465C-97C4-05E9F6D0A0CE}" type="slidenum">
              <a:rPr lang="en-GB" smtClean="0"/>
              <a:t>‹#›</a:t>
            </a:fld>
            <a:endParaRPr lang="en-GB"/>
          </a:p>
        </p:txBody>
      </p:sp>
    </p:spTree>
    <p:extLst>
      <p:ext uri="{BB962C8B-B14F-4D97-AF65-F5344CB8AC3E}">
        <p14:creationId xmlns:p14="http://schemas.microsoft.com/office/powerpoint/2010/main" val="1629759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6B143-5CC0-4711-AA30-1D34CF9939A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8A963A-9153-44F7-9495-0CDA4A0206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0F9A0E-76DD-40EF-94CB-5F4E9C03B7F2}"/>
              </a:ext>
            </a:extLst>
          </p:cNvPr>
          <p:cNvSpPr>
            <a:spLocks noGrp="1"/>
          </p:cNvSpPr>
          <p:nvPr>
            <p:ph type="dt" sz="half" idx="10"/>
          </p:nvPr>
        </p:nvSpPr>
        <p:spPr/>
        <p:txBody>
          <a:bodyPr/>
          <a:lstStyle/>
          <a:p>
            <a:fld id="{E5979520-DA45-4116-9D9D-DCF34BAB93B7}" type="datetimeFigureOut">
              <a:rPr lang="en-GB" smtClean="0"/>
              <a:t>25/05/2020</a:t>
            </a:fld>
            <a:endParaRPr lang="en-GB"/>
          </a:p>
        </p:txBody>
      </p:sp>
      <p:sp>
        <p:nvSpPr>
          <p:cNvPr id="5" name="Footer Placeholder 4">
            <a:extLst>
              <a:ext uri="{FF2B5EF4-FFF2-40B4-BE49-F238E27FC236}">
                <a16:creationId xmlns:a16="http://schemas.microsoft.com/office/drawing/2014/main" id="{6A230AEE-2685-48B9-9CAC-561C3C6BAD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8EEE93-50FA-4160-A22F-6054D47B1D2C}"/>
              </a:ext>
            </a:extLst>
          </p:cNvPr>
          <p:cNvSpPr>
            <a:spLocks noGrp="1"/>
          </p:cNvSpPr>
          <p:nvPr>
            <p:ph type="sldNum" sz="quarter" idx="12"/>
          </p:nvPr>
        </p:nvSpPr>
        <p:spPr/>
        <p:txBody>
          <a:bodyPr/>
          <a:lstStyle/>
          <a:p>
            <a:fld id="{33597E63-2239-465C-97C4-05E9F6D0A0CE}" type="slidenum">
              <a:rPr lang="en-GB" smtClean="0"/>
              <a:t>‹#›</a:t>
            </a:fld>
            <a:endParaRPr lang="en-GB"/>
          </a:p>
        </p:txBody>
      </p:sp>
    </p:spTree>
    <p:extLst>
      <p:ext uri="{BB962C8B-B14F-4D97-AF65-F5344CB8AC3E}">
        <p14:creationId xmlns:p14="http://schemas.microsoft.com/office/powerpoint/2010/main" val="955630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E9A8C5-C26B-4900-9C92-0AEB2B26D8C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E66D341-5882-4A48-B630-7DDF9F63B7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082D49-018A-4C1E-8553-2052F0A5EF89}"/>
              </a:ext>
            </a:extLst>
          </p:cNvPr>
          <p:cNvSpPr>
            <a:spLocks noGrp="1"/>
          </p:cNvSpPr>
          <p:nvPr>
            <p:ph type="dt" sz="half" idx="10"/>
          </p:nvPr>
        </p:nvSpPr>
        <p:spPr/>
        <p:txBody>
          <a:bodyPr/>
          <a:lstStyle/>
          <a:p>
            <a:fld id="{E5979520-DA45-4116-9D9D-DCF34BAB93B7}" type="datetimeFigureOut">
              <a:rPr lang="en-GB" smtClean="0"/>
              <a:t>25/05/2020</a:t>
            </a:fld>
            <a:endParaRPr lang="en-GB"/>
          </a:p>
        </p:txBody>
      </p:sp>
      <p:sp>
        <p:nvSpPr>
          <p:cNvPr id="5" name="Footer Placeholder 4">
            <a:extLst>
              <a:ext uri="{FF2B5EF4-FFF2-40B4-BE49-F238E27FC236}">
                <a16:creationId xmlns:a16="http://schemas.microsoft.com/office/drawing/2014/main" id="{E5F8482C-DDFD-4669-B247-8AF3FA54BA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99F0EF-3F81-48DE-9640-A33E0B0F950B}"/>
              </a:ext>
            </a:extLst>
          </p:cNvPr>
          <p:cNvSpPr>
            <a:spLocks noGrp="1"/>
          </p:cNvSpPr>
          <p:nvPr>
            <p:ph type="sldNum" sz="quarter" idx="12"/>
          </p:nvPr>
        </p:nvSpPr>
        <p:spPr/>
        <p:txBody>
          <a:bodyPr/>
          <a:lstStyle/>
          <a:p>
            <a:fld id="{33597E63-2239-465C-97C4-05E9F6D0A0CE}" type="slidenum">
              <a:rPr lang="en-GB" smtClean="0"/>
              <a:t>‹#›</a:t>
            </a:fld>
            <a:endParaRPr lang="en-GB"/>
          </a:p>
        </p:txBody>
      </p:sp>
    </p:spTree>
    <p:extLst>
      <p:ext uri="{BB962C8B-B14F-4D97-AF65-F5344CB8AC3E}">
        <p14:creationId xmlns:p14="http://schemas.microsoft.com/office/powerpoint/2010/main" val="903537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A3211-31CF-4552-8776-A12D15214F7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74AB728-A554-4396-AC4E-EC1B0CED1A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B74B15-DF16-44BC-9414-78CCBA94FD09}"/>
              </a:ext>
            </a:extLst>
          </p:cNvPr>
          <p:cNvSpPr>
            <a:spLocks noGrp="1"/>
          </p:cNvSpPr>
          <p:nvPr>
            <p:ph type="dt" sz="half" idx="10"/>
          </p:nvPr>
        </p:nvSpPr>
        <p:spPr/>
        <p:txBody>
          <a:bodyPr/>
          <a:lstStyle/>
          <a:p>
            <a:fld id="{E5979520-DA45-4116-9D9D-DCF34BAB93B7}" type="datetimeFigureOut">
              <a:rPr lang="en-GB" smtClean="0"/>
              <a:t>25/05/2020</a:t>
            </a:fld>
            <a:endParaRPr lang="en-GB"/>
          </a:p>
        </p:txBody>
      </p:sp>
      <p:sp>
        <p:nvSpPr>
          <p:cNvPr id="5" name="Footer Placeholder 4">
            <a:extLst>
              <a:ext uri="{FF2B5EF4-FFF2-40B4-BE49-F238E27FC236}">
                <a16:creationId xmlns:a16="http://schemas.microsoft.com/office/drawing/2014/main" id="{C4AE4CE3-CE04-4336-AD38-2620E93DC4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C5E195-4233-4CB3-BC2A-3758306614DB}"/>
              </a:ext>
            </a:extLst>
          </p:cNvPr>
          <p:cNvSpPr>
            <a:spLocks noGrp="1"/>
          </p:cNvSpPr>
          <p:nvPr>
            <p:ph type="sldNum" sz="quarter" idx="12"/>
          </p:nvPr>
        </p:nvSpPr>
        <p:spPr/>
        <p:txBody>
          <a:bodyPr/>
          <a:lstStyle/>
          <a:p>
            <a:fld id="{33597E63-2239-465C-97C4-05E9F6D0A0CE}" type="slidenum">
              <a:rPr lang="en-GB" smtClean="0"/>
              <a:t>‹#›</a:t>
            </a:fld>
            <a:endParaRPr lang="en-GB"/>
          </a:p>
        </p:txBody>
      </p:sp>
    </p:spTree>
    <p:extLst>
      <p:ext uri="{BB962C8B-B14F-4D97-AF65-F5344CB8AC3E}">
        <p14:creationId xmlns:p14="http://schemas.microsoft.com/office/powerpoint/2010/main" val="3604107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674C3-44D5-404D-A0C8-A411B5A765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412147-5310-4F54-AA83-844262C9EB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D59691-B9A5-4C22-AD46-7162245A4F57}"/>
              </a:ext>
            </a:extLst>
          </p:cNvPr>
          <p:cNvSpPr>
            <a:spLocks noGrp="1"/>
          </p:cNvSpPr>
          <p:nvPr>
            <p:ph type="dt" sz="half" idx="10"/>
          </p:nvPr>
        </p:nvSpPr>
        <p:spPr/>
        <p:txBody>
          <a:bodyPr/>
          <a:lstStyle/>
          <a:p>
            <a:fld id="{E5979520-DA45-4116-9D9D-DCF34BAB93B7}" type="datetimeFigureOut">
              <a:rPr lang="en-GB" smtClean="0"/>
              <a:t>25/05/2020</a:t>
            </a:fld>
            <a:endParaRPr lang="en-GB"/>
          </a:p>
        </p:txBody>
      </p:sp>
      <p:sp>
        <p:nvSpPr>
          <p:cNvPr id="5" name="Footer Placeholder 4">
            <a:extLst>
              <a:ext uri="{FF2B5EF4-FFF2-40B4-BE49-F238E27FC236}">
                <a16:creationId xmlns:a16="http://schemas.microsoft.com/office/drawing/2014/main" id="{CA5D4845-7109-4A18-A04F-504F93B91E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A6A604-DAE1-4A09-ACA1-2644779F4205}"/>
              </a:ext>
            </a:extLst>
          </p:cNvPr>
          <p:cNvSpPr>
            <a:spLocks noGrp="1"/>
          </p:cNvSpPr>
          <p:nvPr>
            <p:ph type="sldNum" sz="quarter" idx="12"/>
          </p:nvPr>
        </p:nvSpPr>
        <p:spPr/>
        <p:txBody>
          <a:bodyPr/>
          <a:lstStyle/>
          <a:p>
            <a:fld id="{33597E63-2239-465C-97C4-05E9F6D0A0CE}" type="slidenum">
              <a:rPr lang="en-GB" smtClean="0"/>
              <a:t>‹#›</a:t>
            </a:fld>
            <a:endParaRPr lang="en-GB"/>
          </a:p>
        </p:txBody>
      </p:sp>
    </p:spTree>
    <p:extLst>
      <p:ext uri="{BB962C8B-B14F-4D97-AF65-F5344CB8AC3E}">
        <p14:creationId xmlns:p14="http://schemas.microsoft.com/office/powerpoint/2010/main" val="11367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2DC77-F753-4677-98C1-8C9DFBF21EC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8C06653-4464-42C3-BB01-B96C9817A8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1E549DD-02D3-4A1C-AED6-A196DF3E4D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A7B0B1A-BB8A-423E-89B9-C6657E831DA4}"/>
              </a:ext>
            </a:extLst>
          </p:cNvPr>
          <p:cNvSpPr>
            <a:spLocks noGrp="1"/>
          </p:cNvSpPr>
          <p:nvPr>
            <p:ph type="dt" sz="half" idx="10"/>
          </p:nvPr>
        </p:nvSpPr>
        <p:spPr/>
        <p:txBody>
          <a:bodyPr/>
          <a:lstStyle/>
          <a:p>
            <a:fld id="{E5979520-DA45-4116-9D9D-DCF34BAB93B7}" type="datetimeFigureOut">
              <a:rPr lang="en-GB" smtClean="0"/>
              <a:t>25/05/2020</a:t>
            </a:fld>
            <a:endParaRPr lang="en-GB"/>
          </a:p>
        </p:txBody>
      </p:sp>
      <p:sp>
        <p:nvSpPr>
          <p:cNvPr id="6" name="Footer Placeholder 5">
            <a:extLst>
              <a:ext uri="{FF2B5EF4-FFF2-40B4-BE49-F238E27FC236}">
                <a16:creationId xmlns:a16="http://schemas.microsoft.com/office/drawing/2014/main" id="{4236354F-2D1D-473D-8860-6322E104F65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FC4606E-56B9-45DC-A8AC-9A1015D222FA}"/>
              </a:ext>
            </a:extLst>
          </p:cNvPr>
          <p:cNvSpPr>
            <a:spLocks noGrp="1"/>
          </p:cNvSpPr>
          <p:nvPr>
            <p:ph type="sldNum" sz="quarter" idx="12"/>
          </p:nvPr>
        </p:nvSpPr>
        <p:spPr/>
        <p:txBody>
          <a:bodyPr/>
          <a:lstStyle/>
          <a:p>
            <a:fld id="{33597E63-2239-465C-97C4-05E9F6D0A0CE}" type="slidenum">
              <a:rPr lang="en-GB" smtClean="0"/>
              <a:t>‹#›</a:t>
            </a:fld>
            <a:endParaRPr lang="en-GB"/>
          </a:p>
        </p:txBody>
      </p:sp>
    </p:spTree>
    <p:extLst>
      <p:ext uri="{BB962C8B-B14F-4D97-AF65-F5344CB8AC3E}">
        <p14:creationId xmlns:p14="http://schemas.microsoft.com/office/powerpoint/2010/main" val="1312413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CC901-336A-4DE5-920F-B467EEF22E5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D78E34-38D5-4117-8922-211649C13E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19F42A-5CEC-42AA-8EA5-52BC075BC5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19B7A61-785B-48A8-8E98-F4D82E0D70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FBC73E-DEE9-4590-A52D-831F127935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9F96F82-1476-4E69-B029-9914B4D159DD}"/>
              </a:ext>
            </a:extLst>
          </p:cNvPr>
          <p:cNvSpPr>
            <a:spLocks noGrp="1"/>
          </p:cNvSpPr>
          <p:nvPr>
            <p:ph type="dt" sz="half" idx="10"/>
          </p:nvPr>
        </p:nvSpPr>
        <p:spPr/>
        <p:txBody>
          <a:bodyPr/>
          <a:lstStyle/>
          <a:p>
            <a:fld id="{E5979520-DA45-4116-9D9D-DCF34BAB93B7}" type="datetimeFigureOut">
              <a:rPr lang="en-GB" smtClean="0"/>
              <a:t>25/05/2020</a:t>
            </a:fld>
            <a:endParaRPr lang="en-GB"/>
          </a:p>
        </p:txBody>
      </p:sp>
      <p:sp>
        <p:nvSpPr>
          <p:cNvPr id="8" name="Footer Placeholder 7">
            <a:extLst>
              <a:ext uri="{FF2B5EF4-FFF2-40B4-BE49-F238E27FC236}">
                <a16:creationId xmlns:a16="http://schemas.microsoft.com/office/drawing/2014/main" id="{F95666F4-7D6C-4D83-9BE3-9D443EAA66B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4CB91D0-4CE7-472A-B004-42E41DC75E70}"/>
              </a:ext>
            </a:extLst>
          </p:cNvPr>
          <p:cNvSpPr>
            <a:spLocks noGrp="1"/>
          </p:cNvSpPr>
          <p:nvPr>
            <p:ph type="sldNum" sz="quarter" idx="12"/>
          </p:nvPr>
        </p:nvSpPr>
        <p:spPr/>
        <p:txBody>
          <a:bodyPr/>
          <a:lstStyle/>
          <a:p>
            <a:fld id="{33597E63-2239-465C-97C4-05E9F6D0A0CE}" type="slidenum">
              <a:rPr lang="en-GB" smtClean="0"/>
              <a:t>‹#›</a:t>
            </a:fld>
            <a:endParaRPr lang="en-GB"/>
          </a:p>
        </p:txBody>
      </p:sp>
    </p:spTree>
    <p:extLst>
      <p:ext uri="{BB962C8B-B14F-4D97-AF65-F5344CB8AC3E}">
        <p14:creationId xmlns:p14="http://schemas.microsoft.com/office/powerpoint/2010/main" val="4009373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68DEA-62FD-44F1-A71D-19BD1543BFA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52D6354-F2B1-4240-9B79-9CB6A96CF8AC}"/>
              </a:ext>
            </a:extLst>
          </p:cNvPr>
          <p:cNvSpPr>
            <a:spLocks noGrp="1"/>
          </p:cNvSpPr>
          <p:nvPr>
            <p:ph type="dt" sz="half" idx="10"/>
          </p:nvPr>
        </p:nvSpPr>
        <p:spPr/>
        <p:txBody>
          <a:bodyPr/>
          <a:lstStyle/>
          <a:p>
            <a:fld id="{E5979520-DA45-4116-9D9D-DCF34BAB93B7}" type="datetimeFigureOut">
              <a:rPr lang="en-GB" smtClean="0"/>
              <a:t>25/05/2020</a:t>
            </a:fld>
            <a:endParaRPr lang="en-GB"/>
          </a:p>
        </p:txBody>
      </p:sp>
      <p:sp>
        <p:nvSpPr>
          <p:cNvPr id="4" name="Footer Placeholder 3">
            <a:extLst>
              <a:ext uri="{FF2B5EF4-FFF2-40B4-BE49-F238E27FC236}">
                <a16:creationId xmlns:a16="http://schemas.microsoft.com/office/drawing/2014/main" id="{6C456022-C83E-40EE-B23D-854771919F0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892A28A-9E72-4B5A-BD75-2D13576189E9}"/>
              </a:ext>
            </a:extLst>
          </p:cNvPr>
          <p:cNvSpPr>
            <a:spLocks noGrp="1"/>
          </p:cNvSpPr>
          <p:nvPr>
            <p:ph type="sldNum" sz="quarter" idx="12"/>
          </p:nvPr>
        </p:nvSpPr>
        <p:spPr/>
        <p:txBody>
          <a:bodyPr/>
          <a:lstStyle/>
          <a:p>
            <a:fld id="{33597E63-2239-465C-97C4-05E9F6D0A0CE}" type="slidenum">
              <a:rPr lang="en-GB" smtClean="0"/>
              <a:t>‹#›</a:t>
            </a:fld>
            <a:endParaRPr lang="en-GB"/>
          </a:p>
        </p:txBody>
      </p:sp>
    </p:spTree>
    <p:extLst>
      <p:ext uri="{BB962C8B-B14F-4D97-AF65-F5344CB8AC3E}">
        <p14:creationId xmlns:p14="http://schemas.microsoft.com/office/powerpoint/2010/main" val="1411759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BC06F5-224D-4727-8245-A82EB345770A}"/>
              </a:ext>
            </a:extLst>
          </p:cNvPr>
          <p:cNvSpPr>
            <a:spLocks noGrp="1"/>
          </p:cNvSpPr>
          <p:nvPr>
            <p:ph type="dt" sz="half" idx="10"/>
          </p:nvPr>
        </p:nvSpPr>
        <p:spPr/>
        <p:txBody>
          <a:bodyPr/>
          <a:lstStyle/>
          <a:p>
            <a:fld id="{E5979520-DA45-4116-9D9D-DCF34BAB93B7}" type="datetimeFigureOut">
              <a:rPr lang="en-GB" smtClean="0"/>
              <a:t>25/05/2020</a:t>
            </a:fld>
            <a:endParaRPr lang="en-GB"/>
          </a:p>
        </p:txBody>
      </p:sp>
      <p:sp>
        <p:nvSpPr>
          <p:cNvPr id="3" name="Footer Placeholder 2">
            <a:extLst>
              <a:ext uri="{FF2B5EF4-FFF2-40B4-BE49-F238E27FC236}">
                <a16:creationId xmlns:a16="http://schemas.microsoft.com/office/drawing/2014/main" id="{B967063B-7FAC-4A13-B05B-C67C6F7FB0A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6A1578D-35C3-4FBC-B61D-D9E08192D323}"/>
              </a:ext>
            </a:extLst>
          </p:cNvPr>
          <p:cNvSpPr>
            <a:spLocks noGrp="1"/>
          </p:cNvSpPr>
          <p:nvPr>
            <p:ph type="sldNum" sz="quarter" idx="12"/>
          </p:nvPr>
        </p:nvSpPr>
        <p:spPr/>
        <p:txBody>
          <a:bodyPr/>
          <a:lstStyle/>
          <a:p>
            <a:fld id="{33597E63-2239-465C-97C4-05E9F6D0A0CE}" type="slidenum">
              <a:rPr lang="en-GB" smtClean="0"/>
              <a:t>‹#›</a:t>
            </a:fld>
            <a:endParaRPr lang="en-GB"/>
          </a:p>
        </p:txBody>
      </p:sp>
    </p:spTree>
    <p:extLst>
      <p:ext uri="{BB962C8B-B14F-4D97-AF65-F5344CB8AC3E}">
        <p14:creationId xmlns:p14="http://schemas.microsoft.com/office/powerpoint/2010/main" val="859695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B2717-407F-41AA-AE3C-E24FA4EA0E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B6561A7-8188-4C70-8761-E4BA68975D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50FC150-330D-4E69-A993-8393791922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265B2E-F7C9-4FBF-811D-698FBF53519B}"/>
              </a:ext>
            </a:extLst>
          </p:cNvPr>
          <p:cNvSpPr>
            <a:spLocks noGrp="1"/>
          </p:cNvSpPr>
          <p:nvPr>
            <p:ph type="dt" sz="half" idx="10"/>
          </p:nvPr>
        </p:nvSpPr>
        <p:spPr/>
        <p:txBody>
          <a:bodyPr/>
          <a:lstStyle/>
          <a:p>
            <a:fld id="{E5979520-DA45-4116-9D9D-DCF34BAB93B7}" type="datetimeFigureOut">
              <a:rPr lang="en-GB" smtClean="0"/>
              <a:t>25/05/2020</a:t>
            </a:fld>
            <a:endParaRPr lang="en-GB"/>
          </a:p>
        </p:txBody>
      </p:sp>
      <p:sp>
        <p:nvSpPr>
          <p:cNvPr id="6" name="Footer Placeholder 5">
            <a:extLst>
              <a:ext uri="{FF2B5EF4-FFF2-40B4-BE49-F238E27FC236}">
                <a16:creationId xmlns:a16="http://schemas.microsoft.com/office/drawing/2014/main" id="{5FFA0A93-A892-43ED-BFA6-585CC917D5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D097350-D59E-45ED-AF81-EA4C62BA49E5}"/>
              </a:ext>
            </a:extLst>
          </p:cNvPr>
          <p:cNvSpPr>
            <a:spLocks noGrp="1"/>
          </p:cNvSpPr>
          <p:nvPr>
            <p:ph type="sldNum" sz="quarter" idx="12"/>
          </p:nvPr>
        </p:nvSpPr>
        <p:spPr/>
        <p:txBody>
          <a:bodyPr/>
          <a:lstStyle/>
          <a:p>
            <a:fld id="{33597E63-2239-465C-97C4-05E9F6D0A0CE}" type="slidenum">
              <a:rPr lang="en-GB" smtClean="0"/>
              <a:t>‹#›</a:t>
            </a:fld>
            <a:endParaRPr lang="en-GB"/>
          </a:p>
        </p:txBody>
      </p:sp>
    </p:spTree>
    <p:extLst>
      <p:ext uri="{BB962C8B-B14F-4D97-AF65-F5344CB8AC3E}">
        <p14:creationId xmlns:p14="http://schemas.microsoft.com/office/powerpoint/2010/main" val="2252724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2B43F-72DC-40D6-A295-324949B00C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8C815D8-7DC8-4F96-975D-CF7C5F7DCE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323DE24-71FF-430B-9D74-298BB8990C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803D35-114E-42F5-9A9A-853A0BEA4C90}"/>
              </a:ext>
            </a:extLst>
          </p:cNvPr>
          <p:cNvSpPr>
            <a:spLocks noGrp="1"/>
          </p:cNvSpPr>
          <p:nvPr>
            <p:ph type="dt" sz="half" idx="10"/>
          </p:nvPr>
        </p:nvSpPr>
        <p:spPr/>
        <p:txBody>
          <a:bodyPr/>
          <a:lstStyle/>
          <a:p>
            <a:fld id="{E5979520-DA45-4116-9D9D-DCF34BAB93B7}" type="datetimeFigureOut">
              <a:rPr lang="en-GB" smtClean="0"/>
              <a:t>25/05/2020</a:t>
            </a:fld>
            <a:endParaRPr lang="en-GB"/>
          </a:p>
        </p:txBody>
      </p:sp>
      <p:sp>
        <p:nvSpPr>
          <p:cNvPr id="6" name="Footer Placeholder 5">
            <a:extLst>
              <a:ext uri="{FF2B5EF4-FFF2-40B4-BE49-F238E27FC236}">
                <a16:creationId xmlns:a16="http://schemas.microsoft.com/office/drawing/2014/main" id="{1ED54FCA-C73B-423D-B903-F4543BB16C3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0A1A9A-16FC-4E43-973C-097291E88189}"/>
              </a:ext>
            </a:extLst>
          </p:cNvPr>
          <p:cNvSpPr>
            <a:spLocks noGrp="1"/>
          </p:cNvSpPr>
          <p:nvPr>
            <p:ph type="sldNum" sz="quarter" idx="12"/>
          </p:nvPr>
        </p:nvSpPr>
        <p:spPr/>
        <p:txBody>
          <a:bodyPr/>
          <a:lstStyle/>
          <a:p>
            <a:fld id="{33597E63-2239-465C-97C4-05E9F6D0A0CE}" type="slidenum">
              <a:rPr lang="en-GB" smtClean="0"/>
              <a:t>‹#›</a:t>
            </a:fld>
            <a:endParaRPr lang="en-GB"/>
          </a:p>
        </p:txBody>
      </p:sp>
    </p:spTree>
    <p:extLst>
      <p:ext uri="{BB962C8B-B14F-4D97-AF65-F5344CB8AC3E}">
        <p14:creationId xmlns:p14="http://schemas.microsoft.com/office/powerpoint/2010/main" val="1165255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00">
            <a:alpha val="54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99DA02-4F71-41E7-9605-68AC4A8FA7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1352985-2F20-498F-AB56-2A60D7A7CC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C90AB0-F5F5-4240-869C-C709D0C714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79520-DA45-4116-9D9D-DCF34BAB93B7}" type="datetimeFigureOut">
              <a:rPr lang="en-GB" smtClean="0"/>
              <a:t>25/05/2020</a:t>
            </a:fld>
            <a:endParaRPr lang="en-GB"/>
          </a:p>
        </p:txBody>
      </p:sp>
      <p:sp>
        <p:nvSpPr>
          <p:cNvPr id="5" name="Footer Placeholder 4">
            <a:extLst>
              <a:ext uri="{FF2B5EF4-FFF2-40B4-BE49-F238E27FC236}">
                <a16:creationId xmlns:a16="http://schemas.microsoft.com/office/drawing/2014/main" id="{F03B2809-76BD-4049-8784-5CAB3D4ABF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4E538D4-BCDE-4DE0-9659-A1987A83B3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97E63-2239-465C-97C4-05E9F6D0A0CE}" type="slidenum">
              <a:rPr lang="en-GB" smtClean="0"/>
              <a:t>‹#›</a:t>
            </a:fld>
            <a:endParaRPr lang="en-GB"/>
          </a:p>
        </p:txBody>
      </p:sp>
    </p:spTree>
    <p:extLst>
      <p:ext uri="{BB962C8B-B14F-4D97-AF65-F5344CB8AC3E}">
        <p14:creationId xmlns:p14="http://schemas.microsoft.com/office/powerpoint/2010/main" val="1077996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FF03D0-FEBC-4FA7-AEF3-298B49FCECB5}"/>
              </a:ext>
            </a:extLst>
          </p:cNvPr>
          <p:cNvPicPr>
            <a:picLocks noChangeAspect="1"/>
          </p:cNvPicPr>
          <p:nvPr/>
        </p:nvPicPr>
        <p:blipFill>
          <a:blip r:embed="rId4"/>
          <a:stretch>
            <a:fillRect/>
          </a:stretch>
        </p:blipFill>
        <p:spPr>
          <a:xfrm>
            <a:off x="4465151" y="1613232"/>
            <a:ext cx="3261695" cy="4431702"/>
          </a:xfrm>
          <a:prstGeom prst="rect">
            <a:avLst/>
          </a:prstGeom>
          <a:noFill/>
        </p:spPr>
      </p:pic>
      <p:pic>
        <p:nvPicPr>
          <p:cNvPr id="11" name="Picture 10">
            <a:extLst>
              <a:ext uri="{FF2B5EF4-FFF2-40B4-BE49-F238E27FC236}">
                <a16:creationId xmlns:a16="http://schemas.microsoft.com/office/drawing/2014/main" id="{EFA96513-F066-4E75-AB2A-8CFEBABD2F15}"/>
              </a:ext>
            </a:extLst>
          </p:cNvPr>
          <p:cNvPicPr>
            <a:picLocks noChangeAspect="1"/>
          </p:cNvPicPr>
          <p:nvPr/>
        </p:nvPicPr>
        <p:blipFill>
          <a:blip r:embed="rId5"/>
          <a:stretch>
            <a:fillRect/>
          </a:stretch>
        </p:blipFill>
        <p:spPr>
          <a:xfrm>
            <a:off x="131508" y="2119349"/>
            <a:ext cx="4191431" cy="3419468"/>
          </a:xfrm>
          <a:prstGeom prst="rect">
            <a:avLst/>
          </a:prstGeom>
        </p:spPr>
      </p:pic>
      <p:pic>
        <p:nvPicPr>
          <p:cNvPr id="12" name="Picture 11">
            <a:extLst>
              <a:ext uri="{FF2B5EF4-FFF2-40B4-BE49-F238E27FC236}">
                <a16:creationId xmlns:a16="http://schemas.microsoft.com/office/drawing/2014/main" id="{8DD663DB-6148-4327-8E36-A1EF806289F1}"/>
              </a:ext>
            </a:extLst>
          </p:cNvPr>
          <p:cNvPicPr>
            <a:picLocks noChangeAspect="1"/>
          </p:cNvPicPr>
          <p:nvPr/>
        </p:nvPicPr>
        <p:blipFill>
          <a:blip r:embed="rId6"/>
          <a:stretch>
            <a:fillRect/>
          </a:stretch>
        </p:blipFill>
        <p:spPr>
          <a:xfrm>
            <a:off x="7869058" y="3988449"/>
            <a:ext cx="4224735" cy="2056485"/>
          </a:xfrm>
          <a:prstGeom prst="rect">
            <a:avLst/>
          </a:prstGeom>
        </p:spPr>
      </p:pic>
      <p:sp>
        <p:nvSpPr>
          <p:cNvPr id="13" name="TextBox 12">
            <a:extLst>
              <a:ext uri="{FF2B5EF4-FFF2-40B4-BE49-F238E27FC236}">
                <a16:creationId xmlns:a16="http://schemas.microsoft.com/office/drawing/2014/main" id="{0B616BCF-8ACD-4BA8-9188-2C1B9F5ED288}"/>
              </a:ext>
            </a:extLst>
          </p:cNvPr>
          <p:cNvSpPr txBox="1"/>
          <p:nvPr/>
        </p:nvSpPr>
        <p:spPr>
          <a:xfrm>
            <a:off x="2453015" y="557884"/>
            <a:ext cx="7285969" cy="707886"/>
          </a:xfrm>
          <a:prstGeom prst="rect">
            <a:avLst/>
          </a:prstGeom>
          <a:noFill/>
        </p:spPr>
        <p:txBody>
          <a:bodyPr wrap="none" rtlCol="0">
            <a:spAutoFit/>
          </a:bodyPr>
          <a:lstStyle/>
          <a:p>
            <a:r>
              <a:rPr lang="en-GB" sz="4000" dirty="0">
                <a:latin typeface="Comic Sans MS" panose="030F0702030302020204" pitchFamily="66" charset="0"/>
              </a:rPr>
              <a:t>We have a new story to learn!</a:t>
            </a:r>
          </a:p>
        </p:txBody>
      </p:sp>
      <p:pic>
        <p:nvPicPr>
          <p:cNvPr id="15" name="Picture 14">
            <a:extLst>
              <a:ext uri="{FF2B5EF4-FFF2-40B4-BE49-F238E27FC236}">
                <a16:creationId xmlns:a16="http://schemas.microsoft.com/office/drawing/2014/main" id="{792AB425-36B7-44FC-921D-042ADC2A18E2}"/>
              </a:ext>
            </a:extLst>
          </p:cNvPr>
          <p:cNvPicPr/>
          <p:nvPr/>
        </p:nvPicPr>
        <p:blipFill>
          <a:blip r:embed="rId7"/>
          <a:stretch>
            <a:fillRect/>
          </a:stretch>
        </p:blipFill>
        <p:spPr>
          <a:xfrm>
            <a:off x="8909137" y="1528630"/>
            <a:ext cx="1600283" cy="2204482"/>
          </a:xfrm>
          <a:prstGeom prst="rect">
            <a:avLst/>
          </a:prstGeom>
        </p:spPr>
      </p:pic>
      <p:pic>
        <p:nvPicPr>
          <p:cNvPr id="27" name="Audio 26">
            <a:hlinkClick r:id="" action="ppaction://media"/>
            <a:extLst>
              <a:ext uri="{FF2B5EF4-FFF2-40B4-BE49-F238E27FC236}">
                <a16:creationId xmlns:a16="http://schemas.microsoft.com/office/drawing/2014/main" id="{BA2DC18F-CF63-4EBD-9BD1-F60C860A0E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6347804"/>
      </p:ext>
    </p:extLst>
  </p:cSld>
  <p:clrMapOvr>
    <a:masterClrMapping/>
  </p:clrMapOvr>
  <mc:AlternateContent xmlns:mc="http://schemas.openxmlformats.org/markup-compatibility/2006">
    <mc:Choice xmlns:p14="http://schemas.microsoft.com/office/powerpoint/2010/main" Requires="p14">
      <p:transition spd="slow" p14:dur="2000" advTm="227964"/>
    </mc:Choice>
    <mc:Fallback>
      <p:transition spd="slow" advTm="227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extLst>
    <p:ext uri="{3A86A75C-4F4B-4683-9AE1-C65F6400EC91}">
      <p14:laserTraceLst xmlns:p14="http://schemas.microsoft.com/office/powerpoint/2010/main">
        <p14:tracePtLst>
          <p14:tracePt t="26285" x="2566988" y="6264275"/>
          <p14:tracePt t="26298" x="2611438" y="6237288"/>
          <p14:tracePt t="26306" x="2676525" y="6200775"/>
          <p14:tracePt t="26315" x="2794000" y="6145213"/>
          <p14:tracePt t="26323" x="2949575" y="6081713"/>
          <p14:tracePt t="26335" x="3141663" y="5999163"/>
          <p14:tracePt t="26342" x="3379788" y="5889625"/>
          <p14:tracePt t="26352" x="3589338" y="5807075"/>
          <p14:tracePt t="26361" x="3789363" y="5726113"/>
          <p14:tracePt t="26371" x="3917950" y="5661025"/>
          <p14:tracePt t="26380" x="4054475" y="5607050"/>
          <p14:tracePt t="26391" x="4173538" y="5543550"/>
          <p14:tracePt t="26400" x="4310063" y="5470525"/>
          <p14:tracePt t="26409" x="4448175" y="5332413"/>
          <p14:tracePt t="26419" x="4638675" y="5159375"/>
          <p14:tracePt t="26429" x="4840288" y="4967288"/>
          <p14:tracePt t="26438" x="5068888" y="4794250"/>
          <p14:tracePt t="26448" x="5324475" y="4665663"/>
          <p14:tracePt t="26458" x="5534025" y="4556125"/>
          <p14:tracePt t="26468" x="5699125" y="4492625"/>
          <p14:tracePt t="26477" x="5835650" y="4438650"/>
          <p14:tracePt t="26487" x="5935663" y="4383088"/>
          <p14:tracePt t="26498" x="6018213" y="4329113"/>
          <p14:tracePt t="26506" x="6045200" y="4292600"/>
          <p14:tracePt t="26517" x="6081713" y="4246563"/>
          <p14:tracePt t="26526" x="6110288" y="4219575"/>
          <p14:tracePt t="26536" x="6118225" y="4183063"/>
          <p14:tracePt t="26545" x="6127750" y="4146550"/>
          <p14:tracePt t="26555" x="6146800" y="4110038"/>
          <p14:tracePt t="26565" x="6164263" y="4073525"/>
          <p14:tracePt t="26575" x="6200775" y="4037013"/>
          <p14:tracePt t="26585" x="6219825" y="3990975"/>
          <p14:tracePt t="26594" x="6246813" y="3963988"/>
          <p14:tracePt t="26604" x="6273800" y="3927475"/>
          <p14:tracePt t="26614" x="6292850" y="3908425"/>
          <p14:tracePt t="26624" x="6292850" y="3898900"/>
          <p14:tracePt t="26635" x="6292850" y="3889375"/>
          <p14:tracePt t="26652" x="6292850" y="3881438"/>
          <p14:tracePt t="26886" x="6310313" y="3881438"/>
          <p14:tracePt t="26895" x="6356350" y="3835400"/>
          <p14:tracePt t="26905" x="6446838" y="3698875"/>
          <p14:tracePt t="26915" x="6575425" y="3516313"/>
          <p14:tracePt t="26925" x="6767513" y="3305175"/>
          <p14:tracePt t="26935" x="6977063" y="3122613"/>
          <p14:tracePt t="26944" x="7169150" y="2976563"/>
          <p14:tracePt t="26954" x="7334250" y="2830513"/>
          <p14:tracePt t="26964" x="7451725" y="2711450"/>
          <p14:tracePt t="26973" x="7561263" y="2584450"/>
          <p14:tracePt t="26986" x="7634288" y="2455863"/>
          <p14:tracePt t="26993" x="7689850" y="2355850"/>
          <p14:tracePt t="27003" x="7716838" y="2273300"/>
          <p14:tracePt t="27011" x="7743825" y="2228850"/>
          <p14:tracePt t="27021" x="7743825" y="2200275"/>
          <p14:tracePt t="27031" x="7743825" y="2173288"/>
          <p14:tracePt t="27041" x="7743825" y="2155825"/>
          <p14:tracePt t="27051" x="7743825" y="2127250"/>
          <p14:tracePt t="27063" x="7743825" y="2090738"/>
          <p14:tracePt t="27070" x="7743825" y="2063750"/>
          <p14:tracePt t="27080" x="7743825" y="2009775"/>
          <p14:tracePt t="27089" x="7743825" y="1973263"/>
          <p14:tracePt t="27101" x="7743825" y="1917700"/>
          <p14:tracePt t="27109" x="7743825" y="1844675"/>
          <p14:tracePt t="27118" x="7726363" y="1762125"/>
          <p14:tracePt t="27128" x="7716838" y="1716088"/>
          <p14:tracePt t="27138" x="7689850" y="1671638"/>
          <p14:tracePt t="27148" x="7653338" y="1625600"/>
          <p14:tracePt t="27157" x="7616825" y="1579563"/>
          <p14:tracePt t="27168" x="7580313" y="1533525"/>
          <p14:tracePt t="27177" x="7543800" y="1470025"/>
          <p14:tracePt t="27187" x="7516813" y="1433513"/>
          <p14:tracePt t="27197" x="7488238" y="1406525"/>
          <p14:tracePt t="27206" x="7470775" y="1387475"/>
          <p14:tracePt t="27218" x="7451725" y="1379538"/>
          <p14:tracePt t="27226" x="7434263" y="1370013"/>
          <p14:tracePt t="27237" x="7415213" y="1360488"/>
          <p14:tracePt t="27245" x="7361238" y="1360488"/>
          <p14:tracePt t="27255" x="7305675" y="1360488"/>
          <p14:tracePt t="27265" x="7251700" y="1360488"/>
          <p14:tracePt t="27274" x="7178675" y="1360488"/>
          <p14:tracePt t="27285" x="7077075" y="1360488"/>
          <p14:tracePt t="27295" x="7004050" y="1379538"/>
          <p14:tracePt t="27304" x="6931025" y="1387475"/>
          <p14:tracePt t="27314" x="6831013" y="1397000"/>
          <p14:tracePt t="27323" x="6757988" y="1397000"/>
          <p14:tracePt t="27335" x="6704013" y="1416050"/>
          <p14:tracePt t="27342" x="6638925" y="1416050"/>
          <p14:tracePt t="27353" x="6584950" y="1416050"/>
          <p14:tracePt t="27362" x="6548438" y="1416050"/>
          <p14:tracePt t="27372" x="6511925" y="1416050"/>
          <p14:tracePt t="27381" x="6483350" y="1416050"/>
          <p14:tracePt t="27391" x="6456363" y="1423988"/>
          <p14:tracePt t="27401" x="6438900" y="1423988"/>
          <p14:tracePt t="27410" x="6392863" y="1443038"/>
          <p14:tracePt t="27421" x="6365875" y="1443038"/>
          <p14:tracePt t="27429" x="6337300" y="1470025"/>
          <p14:tracePt t="27439" x="6310313" y="1470025"/>
          <p14:tracePt t="27451" x="6273800" y="1470025"/>
          <p14:tracePt t="27458" x="6246813" y="1479550"/>
          <p14:tracePt t="27468" x="6219825" y="1479550"/>
          <p14:tracePt t="27478" x="6191250" y="1489075"/>
          <p14:tracePt t="27488" x="6164263" y="1497013"/>
          <p14:tracePt t="27502" x="6137275" y="1506538"/>
          <p14:tracePt t="27508" x="6110288" y="1516063"/>
          <p14:tracePt t="27518" x="6081713" y="1525588"/>
          <p14:tracePt t="27527" x="6037263" y="1543050"/>
          <p14:tracePt t="27536" x="5972175" y="1570038"/>
          <p14:tracePt t="27546" x="5927725" y="1598613"/>
          <p14:tracePt t="27556" x="5881688" y="1616075"/>
          <p14:tracePt t="27568" x="5835650" y="1625600"/>
          <p14:tracePt t="27575" x="5799138" y="1652588"/>
          <p14:tracePt t="27586" x="5762625" y="1662113"/>
          <p14:tracePt t="27595" x="5735638" y="1671638"/>
          <p14:tracePt t="27604" x="5689600" y="1689100"/>
          <p14:tracePt t="27616" x="5662613" y="1698625"/>
          <p14:tracePt t="27624" x="5616575" y="1735138"/>
          <p14:tracePt t="27634" x="5580063" y="1771650"/>
          <p14:tracePt t="27644" x="5534025" y="1798638"/>
          <p14:tracePt t="27654" x="5487988" y="1854200"/>
          <p14:tracePt t="27662" x="5451475" y="1898650"/>
          <p14:tracePt t="27672" x="5414963" y="1944688"/>
          <p14:tracePt t="27684" x="5387975" y="1981200"/>
          <p14:tracePt t="27692" x="5351463" y="2009775"/>
          <p14:tracePt t="27702" x="5334000" y="2046288"/>
          <p14:tracePt t="27711" x="5297488" y="2063750"/>
          <p14:tracePt t="27721" x="5278438" y="2082800"/>
          <p14:tracePt t="27731" x="5260975" y="2090738"/>
          <p14:tracePt t="27740" x="5241925" y="2100263"/>
          <p14:tracePt t="27751" x="5232400" y="2109788"/>
          <p14:tracePt t="27760" x="5224463" y="2109788"/>
          <p14:tracePt t="27779" x="5224463" y="2119313"/>
          <p14:tracePt t="27801" x="5214938" y="2119313"/>
          <p14:tracePt t="27808" x="5205413" y="2119313"/>
          <p14:tracePt t="27828" x="5195888" y="2127250"/>
          <p14:tracePt t="27888" x="5195888" y="2136775"/>
          <p14:tracePt t="27897" x="5187950" y="2146300"/>
          <p14:tracePt t="27909" x="5187950" y="2155825"/>
          <p14:tracePt t="27919" x="5187950" y="2163763"/>
          <p14:tracePt t="27926" x="5187950" y="2173288"/>
          <p14:tracePt t="27936" x="5187950" y="2182813"/>
          <p14:tracePt t="27944" x="5187950" y="2192338"/>
          <p14:tracePt t="27954" x="5187950" y="2209800"/>
          <p14:tracePt t="27964" x="5187950" y="2228850"/>
          <p14:tracePt t="27985" x="5187950" y="2292350"/>
          <p14:tracePt t="27993" x="5214938" y="2319338"/>
          <p14:tracePt t="28003" x="5224463" y="2346325"/>
          <p14:tracePt t="28012" x="5241925" y="2374900"/>
          <p14:tracePt t="28022" x="5251450" y="2392363"/>
          <p14:tracePt t="28033" x="5260975" y="2392363"/>
          <p14:tracePt t="28041" x="5268913" y="2401888"/>
          <p14:tracePt t="28061" x="5278438" y="2411413"/>
          <p14:tracePt t="28070" x="5287963" y="2411413"/>
          <p14:tracePt t="28090" x="5297488" y="2411413"/>
          <p14:tracePt t="28100" x="5305425" y="2411413"/>
          <p14:tracePt t="28109" x="5314950" y="2419350"/>
          <p14:tracePt t="28119" x="5324475" y="2419350"/>
          <p14:tracePt t="28129" x="5351463" y="2428875"/>
          <p14:tracePt t="28139" x="5378450" y="2438400"/>
          <p14:tracePt t="28150" x="5407025" y="2447925"/>
          <p14:tracePt t="28158" x="5434013" y="2447925"/>
          <p14:tracePt t="28168" x="5480050" y="2455863"/>
          <p14:tracePt t="28177" x="5507038" y="2484438"/>
          <p14:tracePt t="28187" x="5553075" y="2492375"/>
          <p14:tracePt t="28197" x="5597525" y="2501900"/>
          <p14:tracePt t="28207" x="5634038" y="2511425"/>
          <p14:tracePt t="28218" x="5680075" y="2511425"/>
          <p14:tracePt t="28226" x="5716588" y="2520950"/>
          <p14:tracePt t="28235" x="5772150" y="2520950"/>
          <p14:tracePt t="28245" x="5818188" y="2520950"/>
          <p14:tracePt t="28255" x="5872163" y="2520950"/>
          <p14:tracePt t="28267" x="5927725" y="2520950"/>
          <p14:tracePt t="28275" x="5972175" y="2520950"/>
          <p14:tracePt t="28285" x="6008688" y="2520950"/>
          <p14:tracePt t="28294" x="6054725" y="2520950"/>
          <p14:tracePt t="28304" x="6091238" y="2520950"/>
          <p14:tracePt t="28313" x="6137275" y="2520950"/>
          <p14:tracePt t="28323" x="6173788" y="2520950"/>
          <p14:tracePt t="28334" x="6219825" y="2520950"/>
          <p14:tracePt t="28343" x="6246813" y="2538413"/>
          <p14:tracePt t="28352" x="6273800" y="2557463"/>
          <p14:tracePt t="28362" x="6310313" y="2557463"/>
          <p14:tracePt t="28372" x="6337300" y="2565400"/>
          <p14:tracePt t="28381" x="6365875" y="2565400"/>
          <p14:tracePt t="28391" x="6392863" y="2547938"/>
          <p14:tracePt t="28401" x="6429375" y="2528888"/>
          <p14:tracePt t="28411" x="6456363" y="2520950"/>
          <p14:tracePt t="28421" x="6483350" y="2501900"/>
          <p14:tracePt t="28430" x="6521450" y="2484438"/>
          <p14:tracePt t="28439" x="6548438" y="2474913"/>
          <p14:tracePt t="28451" x="6565900" y="2447925"/>
          <p14:tracePt t="28459" x="6575425" y="2447925"/>
          <p14:tracePt t="28469" x="6594475" y="2438400"/>
          <p14:tracePt t="28478" x="6602413" y="2428875"/>
          <p14:tracePt t="28488" x="6611938" y="2419350"/>
          <p14:tracePt t="28499" x="6630988" y="2419350"/>
          <p14:tracePt t="28508" x="6638925" y="2401888"/>
          <p14:tracePt t="28518" x="6657975" y="2392363"/>
          <p14:tracePt t="28527" x="6657975" y="2382838"/>
          <p14:tracePt t="28537" x="6667500" y="2382838"/>
          <p14:tracePt t="28556" x="6667500" y="2374900"/>
          <p14:tracePt t="28595" x="6667500" y="2365375"/>
          <p14:tracePt t="28605" x="6667500" y="2355850"/>
          <p14:tracePt t="28614" x="6667500" y="2346325"/>
          <p14:tracePt t="28624" x="6667500" y="2309813"/>
          <p14:tracePt t="28634" x="6667500" y="2273300"/>
          <p14:tracePt t="28645" x="6657975" y="2228850"/>
          <p14:tracePt t="28653" x="6657975" y="2192338"/>
          <p14:tracePt t="28663" x="6648450" y="2155825"/>
          <p14:tracePt t="28673" x="6638925" y="2127250"/>
          <p14:tracePt t="28683" x="6630988" y="2109788"/>
          <p14:tracePt t="28692" x="6611938" y="2090738"/>
          <p14:tracePt t="28702" x="6575425" y="2073275"/>
          <p14:tracePt t="28711" x="6521450" y="2054225"/>
          <p14:tracePt t="28721" x="6483350" y="2046288"/>
          <p14:tracePt t="28733" x="6419850" y="2036763"/>
          <p14:tracePt t="28741" x="6365875" y="2027238"/>
          <p14:tracePt t="28751" x="6319838" y="2027238"/>
          <p14:tracePt t="28760" x="6264275" y="2009775"/>
          <p14:tracePt t="28770" x="6219825" y="2009775"/>
          <p14:tracePt t="28780" x="6164263" y="2009775"/>
          <p14:tracePt t="28789" x="6127750" y="2009775"/>
          <p14:tracePt t="28801" x="6081713" y="2000250"/>
          <p14:tracePt t="28809" x="6045200" y="2000250"/>
          <p14:tracePt t="28819" x="6018213" y="2000250"/>
          <p14:tracePt t="28828" x="5981700" y="1990725"/>
          <p14:tracePt t="28839" x="5964238" y="1990725"/>
          <p14:tracePt t="28850" x="5945188" y="1990725"/>
          <p14:tracePt t="28859" x="5935663" y="1990725"/>
          <p14:tracePt t="28869" x="5927725" y="1990725"/>
          <p14:tracePt t="28877" x="5918200" y="1990725"/>
          <p14:tracePt t="29298" x="5908675" y="1990725"/>
          <p14:tracePt t="29383" x="5908675" y="2000250"/>
          <p14:tracePt t="29424" x="5899150" y="2000250"/>
          <p14:tracePt t="29434" x="5899150" y="2009775"/>
          <p14:tracePt t="29462" x="5891213" y="2009775"/>
          <p14:tracePt t="29470" x="5881688" y="2009775"/>
          <p14:tracePt t="29499" x="5872163" y="2009775"/>
          <p14:tracePt t="29509" x="5862638" y="2009775"/>
          <p14:tracePt t="29538" x="5854700" y="2009775"/>
          <p14:tracePt t="29939" x="5862638" y="2009775"/>
          <p14:tracePt t="29946" x="5891213" y="2009775"/>
          <p14:tracePt t="29955" x="5945188" y="2009775"/>
          <p14:tracePt t="29968" x="6008688" y="2000250"/>
          <p14:tracePt t="29974" x="6100763" y="1990725"/>
          <p14:tracePt t="29985" x="6173788" y="1981200"/>
          <p14:tracePt t="29994" x="6227763" y="1981200"/>
          <p14:tracePt t="30003" x="6273800" y="1981200"/>
          <p14:tracePt t="30014" x="6300788" y="1981200"/>
          <p14:tracePt t="30023" x="6310313" y="1981200"/>
          <p14:tracePt t="30052" x="6300788" y="1981200"/>
          <p14:tracePt t="30063" x="6264275" y="1981200"/>
          <p14:tracePt t="30073" x="6200775" y="2000250"/>
          <p14:tracePt t="30085" x="6100763" y="2027238"/>
          <p14:tracePt t="30093" x="6008688" y="2046288"/>
          <p14:tracePt t="30101" x="5899150" y="2054225"/>
          <p14:tracePt t="30110" x="5781675" y="2090738"/>
          <p14:tracePt t="30120" x="5689600" y="2100263"/>
          <p14:tracePt t="30130" x="5616575" y="2109788"/>
          <p14:tracePt t="30140" x="5534025" y="2136775"/>
          <p14:tracePt t="30151" x="5451475" y="2163763"/>
          <p14:tracePt t="30159" x="5370513" y="2209800"/>
          <p14:tracePt t="30169" x="5287963" y="2265363"/>
          <p14:tracePt t="30179" x="5241925" y="2301875"/>
          <p14:tracePt t="30189" x="5195888" y="2328863"/>
          <p14:tracePt t="30198" x="5187950" y="2365375"/>
          <p14:tracePt t="30208" x="5178425" y="2374900"/>
          <p14:tracePt t="30226" x="5178425" y="2382838"/>
          <p14:tracePt t="30276" x="5178425" y="2392363"/>
          <p14:tracePt t="30297" x="5187950" y="2401888"/>
          <p14:tracePt t="30305" x="5214938" y="2401888"/>
          <p14:tracePt t="30317" x="5251450" y="2401888"/>
          <p14:tracePt t="30325" x="5305425" y="2382838"/>
          <p14:tracePt t="30336" x="5407025" y="2374900"/>
          <p14:tracePt t="30346" x="5516563" y="2355850"/>
          <p14:tracePt t="30355" x="5680075" y="2355850"/>
          <p14:tracePt t="30363" x="5862638" y="2346325"/>
          <p14:tracePt t="30373" x="6045200" y="2328863"/>
          <p14:tracePt t="30384" x="6264275" y="2328863"/>
          <p14:tracePt t="30392" x="6502400" y="2309813"/>
          <p14:tracePt t="30401" x="6704013" y="2301875"/>
          <p14:tracePt t="30411" x="6886575" y="2265363"/>
          <p14:tracePt t="30421" x="7013575" y="2236788"/>
          <p14:tracePt t="30431" x="7113588" y="2228850"/>
          <p14:tracePt t="30440" x="7169150" y="2228850"/>
          <p14:tracePt t="30452" x="7186613" y="2219325"/>
          <p14:tracePt t="30460" x="7196138" y="2219325"/>
          <p14:tracePt t="30518" x="7186613" y="2219325"/>
          <p14:tracePt t="30528" x="7169150" y="2219325"/>
          <p14:tracePt t="30537" x="7132638" y="2219325"/>
          <p14:tracePt t="30547" x="7077075" y="2219325"/>
          <p14:tracePt t="30557" x="7023100" y="2219325"/>
          <p14:tracePt t="30568" x="6904038" y="2236788"/>
          <p14:tracePt t="30577" x="6767513" y="2292350"/>
          <p14:tracePt t="30586" x="6575425" y="2374900"/>
          <p14:tracePt t="30596" x="6356350" y="2501900"/>
          <p14:tracePt t="30605" x="6118225" y="2611438"/>
          <p14:tracePt t="30617" x="5908675" y="2720975"/>
          <p14:tracePt t="30625" x="5726113" y="2813050"/>
          <p14:tracePt t="30635" x="5580063" y="2876550"/>
          <p14:tracePt t="30644" x="5461000" y="2922588"/>
          <p14:tracePt t="30654" x="5360988" y="2959100"/>
          <p14:tracePt t="30664" x="5287963" y="2976563"/>
          <p14:tracePt t="30674" x="5241925" y="2995613"/>
          <p14:tracePt t="30685" x="5224463" y="3005138"/>
          <p14:tracePt t="30693" x="5195888" y="3013075"/>
          <p14:tracePt t="30703" x="5178425" y="3022600"/>
          <p14:tracePt t="30712" x="5168900" y="3032125"/>
          <p14:tracePt t="30722" x="5159375" y="3041650"/>
          <p14:tracePt t="30733" x="5151438" y="3049588"/>
          <p14:tracePt t="30741" x="5141913" y="3059113"/>
          <p14:tracePt t="30751" x="5141913" y="3068638"/>
          <p14:tracePt t="30761" x="5132388" y="3068638"/>
          <p14:tracePt t="30771" x="5132388" y="3078163"/>
          <p14:tracePt t="30790" x="5132388" y="3086100"/>
          <p14:tracePt t="30809" x="5132388" y="3095625"/>
          <p14:tracePt t="30819" x="5132388" y="3105150"/>
          <p14:tracePt t="30850" x="5132388" y="3114675"/>
          <p14:tracePt t="30877" x="5159375" y="3114675"/>
          <p14:tracePt t="30887" x="5205413" y="3114675"/>
          <p14:tracePt t="30897" x="5241925" y="3114675"/>
          <p14:tracePt t="30906" x="5287963" y="3114675"/>
          <p14:tracePt t="30917" x="5334000" y="3114675"/>
          <p14:tracePt t="30926" x="5414963" y="3105150"/>
          <p14:tracePt t="30936" x="5507038" y="3095625"/>
          <p14:tracePt t="30946" x="5626100" y="3068638"/>
          <p14:tracePt t="30955" x="5753100" y="3005138"/>
          <p14:tracePt t="30967" x="5872163" y="2949575"/>
          <p14:tracePt t="30985" x="6100763" y="2857500"/>
          <p14:tracePt t="30994" x="6183313" y="2820988"/>
          <p14:tracePt t="31004" x="6246813" y="2794000"/>
          <p14:tracePt t="31013" x="6264275" y="2794000"/>
          <p14:tracePt t="31023" x="6283325" y="2794000"/>
          <p14:tracePt t="31082" x="6273800" y="2794000"/>
          <p14:tracePt t="31095" x="6264275" y="2794000"/>
          <p14:tracePt t="31121" x="6256338" y="2794000"/>
          <p14:tracePt t="31305" x="6246813" y="2794000"/>
          <p14:tracePt t="31549" x="6237288" y="2813050"/>
          <p14:tracePt t="31558" x="6200775" y="2849563"/>
          <p14:tracePt t="31568" x="6137275" y="2886075"/>
          <p14:tracePt t="31578" x="6037263" y="2913063"/>
          <p14:tracePt t="31587" x="5908675" y="2959100"/>
          <p14:tracePt t="31596" x="5753100" y="3005138"/>
          <p14:tracePt t="31606" x="5589588" y="3032125"/>
          <p14:tracePt t="31616" x="5443538" y="3059113"/>
          <p14:tracePt t="31625" x="5305425" y="3078163"/>
          <p14:tracePt t="31635" x="5214938" y="3078163"/>
          <p14:tracePt t="31644" x="5159375" y="3078163"/>
          <p14:tracePt t="31657" x="5141913" y="3078163"/>
          <p14:tracePt t="31665" x="5122863" y="3078163"/>
          <p14:tracePt t="31685" x="5114925" y="3078163"/>
          <p14:tracePt t="31704" x="5105400" y="3078163"/>
          <p14:tracePt t="31713" x="5095875" y="3078163"/>
          <p14:tracePt t="31723" x="5078413" y="3078163"/>
          <p14:tracePt t="31735" x="5068888" y="3078163"/>
          <p14:tracePt t="31742" x="5049838" y="3078163"/>
          <p14:tracePt t="31761" x="5041900" y="3078163"/>
          <p14:tracePt t="31771" x="5032375" y="3078163"/>
          <p14:tracePt t="31781" x="5022850" y="3078163"/>
          <p14:tracePt t="31791" x="5013325" y="3078163"/>
          <p14:tracePt t="31810" x="5005388" y="3078163"/>
          <p14:tracePt t="31819" x="5005388" y="3068638"/>
          <p14:tracePt t="31859" x="5005388" y="3059113"/>
          <p14:tracePt t="31869" x="5005388" y="3049588"/>
          <p14:tracePt t="31879" x="5005388" y="3032125"/>
          <p14:tracePt t="31889" x="5005388" y="3013075"/>
          <p14:tracePt t="31897" x="5005388" y="2986088"/>
          <p14:tracePt t="31907" x="5005388" y="2968625"/>
          <p14:tracePt t="31917" x="5013325" y="2949575"/>
          <p14:tracePt t="31926" x="5013325" y="2940050"/>
          <p14:tracePt t="31936" x="5022850" y="2922588"/>
          <p14:tracePt t="31946" x="5032375" y="2913063"/>
          <p14:tracePt t="31956" x="5041900" y="2903538"/>
          <p14:tracePt t="31986" x="5041900" y="2894013"/>
          <p14:tracePt t="31996" x="5049838" y="2894013"/>
          <p14:tracePt t="32375" x="5049838" y="2886075"/>
          <p14:tracePt t="32395" x="5049838" y="2876550"/>
          <p14:tracePt t="32407" x="5049838" y="2867025"/>
          <p14:tracePt t="32435" x="5049838" y="2857500"/>
          <p14:tracePt t="32454" x="5049838" y="2849563"/>
          <p14:tracePt t="32471" x="5049838" y="2840038"/>
          <p14:tracePt t="32490" x="5049838" y="2830513"/>
          <p14:tracePt t="32502" x="5049838" y="2813050"/>
          <p14:tracePt t="32510" x="5049838" y="2794000"/>
          <p14:tracePt t="32519" x="5049838" y="2776538"/>
          <p14:tracePt t="32530" x="5049838" y="2767013"/>
          <p14:tracePt t="32538" x="5049838" y="2757488"/>
          <p14:tracePt t="32558" x="5049838" y="2747963"/>
          <p14:tracePt t="33462" x="5049838" y="2757488"/>
          <p14:tracePt t="34968" x="5041900" y="2757488"/>
          <p14:tracePt t="34996" x="5032375" y="2757488"/>
          <p14:tracePt t="35024" x="5022850" y="2757488"/>
          <p14:tracePt t="35034" x="5022850" y="2747963"/>
          <p14:tracePt t="35054" x="5022850" y="2740025"/>
          <p14:tracePt t="35063" x="5022850" y="2730500"/>
          <p14:tracePt t="35073" x="5022850" y="2720975"/>
          <p14:tracePt t="35083" x="5013325" y="2711450"/>
          <p14:tracePt t="35093" x="5013325" y="2703513"/>
          <p14:tracePt t="35133" x="5005388" y="2693988"/>
          <p14:tracePt t="35733" x="5022850" y="2638425"/>
          <p14:tracePt t="35742" x="5032375" y="2620963"/>
          <p14:tracePt t="35752" x="5032375" y="2601913"/>
          <p14:tracePt t="35762" x="5041900" y="2584450"/>
          <p14:tracePt t="35771" x="5041900" y="2565400"/>
          <p14:tracePt t="35782" x="5059363" y="2547938"/>
          <p14:tracePt t="35791" x="5078413" y="2528888"/>
          <p14:tracePt t="35801" x="5078413" y="2511425"/>
          <p14:tracePt t="35810" x="5086350" y="2492375"/>
          <p14:tracePt t="35820" x="5095875" y="2465388"/>
          <p14:tracePt t="35830" x="5095875" y="2419350"/>
          <p14:tracePt t="35840" x="5095875" y="2382838"/>
          <p14:tracePt t="35850" x="5105400" y="2338388"/>
          <p14:tracePt t="35859" x="5105400" y="2301875"/>
          <p14:tracePt t="35869" x="5105400" y="2265363"/>
          <p14:tracePt t="35879" x="5114925" y="2246313"/>
          <p14:tracePt t="35888" x="5114925" y="2228850"/>
          <p14:tracePt t="35907" x="5114925" y="2219325"/>
          <p14:tracePt t="35995" x="5114925" y="2209800"/>
          <p14:tracePt t="36005" x="5105400" y="2209800"/>
          <p14:tracePt t="36017" x="5095875" y="2200275"/>
          <p14:tracePt t="36034" x="5086350" y="2200275"/>
          <p14:tracePt t="36043" x="5086350" y="2192338"/>
          <p14:tracePt t="36053" x="5078413" y="2192338"/>
          <p14:tracePt t="36063" x="5078413" y="2182813"/>
          <p14:tracePt t="36073" x="5068888" y="2182813"/>
          <p14:tracePt t="36083" x="5059363" y="2182813"/>
          <p14:tracePt t="36102" x="5049838" y="2173288"/>
          <p14:tracePt t="36121" x="5041900" y="2173288"/>
          <p14:tracePt t="36134" x="5032375" y="2163763"/>
          <p14:tracePt t="36190" x="5022850" y="2163763"/>
          <p14:tracePt t="36210" x="5013325" y="2163763"/>
          <p14:tracePt t="36228" x="5005388" y="2163763"/>
          <p14:tracePt t="36238" x="4995863" y="2163763"/>
          <p14:tracePt t="36257" x="4986338" y="2173288"/>
          <p14:tracePt t="36278" x="4976813" y="2173288"/>
          <p14:tracePt t="36299" x="4976813" y="2182813"/>
          <p14:tracePt t="36319" x="4976813" y="2192338"/>
          <p14:tracePt t="36327" x="4976813" y="2200275"/>
          <p14:tracePt t="36337" x="4968875" y="2209800"/>
          <p14:tracePt t="36348" x="4968875" y="2228850"/>
          <p14:tracePt t="36366" x="4959350" y="2246313"/>
          <p14:tracePt t="36374" x="4959350" y="2265363"/>
          <p14:tracePt t="36384" x="4959350" y="2282825"/>
          <p14:tracePt t="36393" x="4949825" y="2301875"/>
          <p14:tracePt t="36404" x="4949825" y="2319338"/>
          <p14:tracePt t="36413" x="4949825" y="2338388"/>
          <p14:tracePt t="36423" x="4949825" y="2355850"/>
          <p14:tracePt t="36432" x="4949825" y="2374900"/>
          <p14:tracePt t="36442" x="4949825" y="2392363"/>
          <p14:tracePt t="36452" x="4949825" y="2411413"/>
          <p14:tracePt t="36461" x="4949825" y="2419350"/>
          <p14:tracePt t="36471" x="4949825" y="2428875"/>
          <p14:tracePt t="36484" x="4949825" y="2438400"/>
          <p14:tracePt t="36500" x="4949825" y="2447925"/>
          <p14:tracePt t="36519" x="4949825" y="2455863"/>
          <p14:tracePt t="36539" x="4959350" y="2465388"/>
          <p14:tracePt t="36550" x="4968875" y="2465388"/>
          <p14:tracePt t="36558" x="4976813" y="2474913"/>
          <p14:tracePt t="36568" x="4986338" y="2484438"/>
          <p14:tracePt t="36577" x="4995863" y="2484438"/>
          <p14:tracePt t="36587" x="5005388" y="2484438"/>
          <p14:tracePt t="36626" x="5013325" y="2484438"/>
          <p14:tracePt t="36645" x="5022850" y="2484438"/>
          <p14:tracePt t="36666" x="5032375" y="2484438"/>
          <p14:tracePt t="36675" x="5041900" y="2474913"/>
          <p14:tracePt t="36685" x="5059363" y="2455863"/>
          <p14:tracePt t="36694" x="5078413" y="2447925"/>
          <p14:tracePt t="36704" x="5086350" y="2438400"/>
          <p14:tracePt t="36716" x="5105400" y="2428875"/>
          <p14:tracePt t="36724" x="5122863" y="2411413"/>
          <p14:tracePt t="36734" x="5132388" y="2401888"/>
          <p14:tracePt t="36743" x="5132388" y="2392363"/>
          <p14:tracePt t="36752" x="5132388" y="2382838"/>
          <p14:tracePt t="36762" x="5141913" y="2382838"/>
          <p14:tracePt t="36811" x="5141913" y="2374900"/>
          <p14:tracePt t="36821" x="5141913" y="2365375"/>
          <p14:tracePt t="36833" x="5141913" y="2355850"/>
          <p14:tracePt t="36841" x="5141913" y="2328863"/>
          <p14:tracePt t="36851" x="5141913" y="2309813"/>
          <p14:tracePt t="36862" x="5141913" y="2292350"/>
          <p14:tracePt t="36870" x="5141913" y="2265363"/>
          <p14:tracePt t="36879" x="5141913" y="2246313"/>
          <p14:tracePt t="36889" x="5141913" y="2228850"/>
          <p14:tracePt t="36900" x="5141913" y="2219325"/>
          <p14:tracePt t="36908" x="5141913" y="2200275"/>
          <p14:tracePt t="36927" x="5132388" y="2200275"/>
          <p14:tracePt t="36937" x="5132388" y="2192338"/>
          <p14:tracePt t="36956" x="5132388" y="2182813"/>
          <p14:tracePt t="36969" x="5122863" y="2182813"/>
          <p14:tracePt t="36987" x="5105400" y="2173288"/>
          <p14:tracePt t="36997" x="5095875" y="2163763"/>
          <p14:tracePt t="37007" x="5086350" y="2155825"/>
          <p14:tracePt t="37018" x="5068888" y="2146300"/>
          <p14:tracePt t="37025" x="5059363" y="2146300"/>
          <p14:tracePt t="37034" x="5049838" y="2146300"/>
          <p14:tracePt t="37044" x="5041900" y="2136775"/>
          <p14:tracePt t="37053" x="5022850" y="2127250"/>
          <p14:tracePt t="37064" x="5013325" y="2127250"/>
          <p14:tracePt t="37073" x="5005388" y="2119313"/>
          <p14:tracePt t="37083" x="4995863" y="2119313"/>
          <p14:tracePt t="37102" x="4986338" y="2119313"/>
          <p14:tracePt t="37132" x="4976813" y="2119313"/>
          <p14:tracePt t="37170" x="4968875" y="2119313"/>
          <p14:tracePt t="37180" x="4959350" y="2127250"/>
          <p14:tracePt t="37189" x="4949825" y="2146300"/>
          <p14:tracePt t="37200" x="4940300" y="2146300"/>
          <p14:tracePt t="37209" x="4932363" y="2155825"/>
          <p14:tracePt t="37228" x="4932363" y="2163763"/>
          <p14:tracePt t="37238" x="4922838" y="2163763"/>
          <p14:tracePt t="37249" x="4922838" y="2173288"/>
          <p14:tracePt t="37269" x="4913313" y="2173288"/>
          <p14:tracePt t="37278" x="4913313" y="2182813"/>
          <p14:tracePt t="37288" x="4913313" y="2192338"/>
          <p14:tracePt t="37306" x="4913313" y="2200275"/>
          <p14:tracePt t="37317" x="4903788" y="2219325"/>
          <p14:tracePt t="37327" x="4903788" y="2236788"/>
          <p14:tracePt t="37335" x="4903788" y="2265363"/>
          <p14:tracePt t="37345" x="4903788" y="2282825"/>
          <p14:tracePt t="37354" x="4903788" y="2301875"/>
          <p14:tracePt t="37367" x="4903788" y="2319338"/>
          <p14:tracePt t="37374" x="4903788" y="2338388"/>
          <p14:tracePt t="37384" x="4903788" y="2355850"/>
          <p14:tracePt t="37393" x="4903788" y="2374900"/>
          <p14:tracePt t="37405" x="4903788" y="2382838"/>
          <p14:tracePt t="37413" x="4903788" y="2401888"/>
          <p14:tracePt t="37442" x="4913313" y="2411413"/>
          <p14:tracePt t="37452" x="4913313" y="2419350"/>
          <p14:tracePt t="37461" x="4922838" y="2419350"/>
          <p14:tracePt t="37471" x="4922838" y="2428875"/>
          <p14:tracePt t="37491" x="4932363" y="2438400"/>
          <p14:tracePt t="37500" x="4932363" y="2447925"/>
          <p14:tracePt t="37520" x="4940300" y="2455863"/>
          <p14:tracePt t="37559" x="4949825" y="2455863"/>
          <p14:tracePt t="37588" x="4949825" y="2465388"/>
          <p14:tracePt t="37600" x="4959350" y="2474913"/>
          <p14:tracePt t="37628" x="4959350" y="2484438"/>
          <p14:tracePt t="38153" x="4959350" y="2492375"/>
          <p14:tracePt t="38162" x="4959350" y="2501900"/>
          <p14:tracePt t="38181" x="4959350" y="2511425"/>
          <p14:tracePt t="38219" x="4959350" y="2520950"/>
          <p14:tracePt t="38229" x="4959350" y="2528888"/>
          <p14:tracePt t="38239" x="4959350" y="2538413"/>
          <p14:tracePt t="38250" x="4959350" y="2547938"/>
          <p14:tracePt t="38258" x="4968875" y="2557463"/>
          <p14:tracePt t="38269" x="4968875" y="2565400"/>
          <p14:tracePt t="38288" x="4968875" y="2574925"/>
          <p14:tracePt t="38298" x="4968875" y="2584450"/>
          <p14:tracePt t="38326" x="4968875" y="2593975"/>
          <p14:tracePt t="39629" x="4976813" y="2593975"/>
          <p14:tracePt t="39650" x="4986338" y="2593975"/>
          <p14:tracePt t="39659" x="4995863" y="2593975"/>
          <p14:tracePt t="39670" x="5005388" y="2601913"/>
          <p14:tracePt t="39679" x="5032375" y="2601913"/>
          <p14:tracePt t="39687" x="5049838" y="2601913"/>
          <p14:tracePt t="39695" x="5078413" y="2611438"/>
          <p14:tracePt t="39705" x="5122863" y="2611438"/>
          <p14:tracePt t="39718" x="5159375" y="2611438"/>
          <p14:tracePt t="39724" x="5205413" y="2611438"/>
          <p14:tracePt t="39733" x="5260975" y="2611438"/>
          <p14:tracePt t="39743" x="5287963" y="2620963"/>
          <p14:tracePt t="39753" x="5314950" y="2620963"/>
          <p14:tracePt t="39766" x="5334000" y="2620963"/>
          <p14:tracePt t="39773" x="5341938" y="2620963"/>
          <p14:tracePt t="39783" x="5360988" y="2620963"/>
          <p14:tracePt t="39802" x="5378450" y="2620963"/>
          <p14:tracePt t="39811" x="5397500" y="2620963"/>
          <p14:tracePt t="39821" x="5414963" y="2620963"/>
          <p14:tracePt t="39833" x="5434013" y="2620963"/>
          <p14:tracePt t="39841" x="5451475" y="2620963"/>
          <p14:tracePt t="39850" x="5480050" y="2620963"/>
          <p14:tracePt t="39860" x="5497513" y="2620963"/>
          <p14:tracePt t="39869" x="5516563" y="2620963"/>
          <p14:tracePt t="39879" x="5524500" y="2620963"/>
          <p14:tracePt t="39899" x="5524500" y="2611438"/>
          <p14:tracePt t="40056" x="5534025" y="2611438"/>
          <p14:tracePt t="40075" x="5543550" y="2601913"/>
          <p14:tracePt t="40086" x="5553075" y="2601913"/>
          <p14:tracePt t="40099" x="5561013" y="2601913"/>
          <p14:tracePt t="40106" x="5570538" y="2601913"/>
          <p14:tracePt t="40113" x="5589588" y="2593975"/>
          <p14:tracePt t="40123" x="5597525" y="2593975"/>
          <p14:tracePt t="40133" x="5616575" y="2584450"/>
          <p14:tracePt t="40142" x="5626100" y="2584450"/>
          <p14:tracePt t="40151" x="5634038" y="2584450"/>
          <p14:tracePt t="40171" x="5653088" y="2584450"/>
          <p14:tracePt t="40183" x="5662613" y="2584450"/>
          <p14:tracePt t="40190" x="5670550" y="2574925"/>
          <p14:tracePt t="40200" x="5680075" y="2574925"/>
          <p14:tracePt t="40209" x="5689600" y="2565400"/>
          <p14:tracePt t="40219" x="5689600" y="2557463"/>
          <p14:tracePt t="40229" x="5699125" y="2547938"/>
          <p14:tracePt t="40238" x="5708650" y="2538413"/>
          <p14:tracePt t="40257" x="5716588" y="2538413"/>
          <p14:tracePt t="40267" x="5716588" y="2528888"/>
          <p14:tracePt t="40279" x="5716588" y="2520950"/>
          <p14:tracePt t="40287" x="5716588" y="2511425"/>
          <p14:tracePt t="40298" x="5716588" y="2492375"/>
          <p14:tracePt t="40306" x="5716588" y="2474913"/>
          <p14:tracePt t="40316" x="5716588" y="2455863"/>
          <p14:tracePt t="40327" x="5716588" y="2438400"/>
          <p14:tracePt t="40336" x="5716588" y="2419350"/>
          <p14:tracePt t="40345" x="5716588" y="2411413"/>
          <p14:tracePt t="40355" x="5716588" y="2392363"/>
          <p14:tracePt t="40365" x="5716588" y="2382838"/>
          <p14:tracePt t="40374" x="5716588" y="2365375"/>
          <p14:tracePt t="40384" x="5716588" y="2355850"/>
          <p14:tracePt t="40394" x="5716588" y="2346325"/>
          <p14:tracePt t="40404" x="5716588" y="2338388"/>
          <p14:tracePt t="40423" x="5716588" y="2328863"/>
          <p14:tracePt t="40433" x="5716588" y="2319338"/>
          <p14:tracePt t="40442" x="5716588" y="2309813"/>
          <p14:tracePt t="40452" x="5716588" y="2301875"/>
          <p14:tracePt t="40462" x="5716588" y="2292350"/>
          <p14:tracePt t="40471" x="5708650" y="2282825"/>
          <p14:tracePt t="40481" x="5699125" y="2282825"/>
          <p14:tracePt t="40491" x="5699125" y="2273300"/>
          <p14:tracePt t="40500" x="5689600" y="2265363"/>
          <p14:tracePt t="40510" x="5680075" y="2255838"/>
          <p14:tracePt t="40520" x="5670550" y="2255838"/>
          <p14:tracePt t="40531" x="5662613" y="2246313"/>
          <p14:tracePt t="40539" x="5653088" y="2246313"/>
          <p14:tracePt t="40638" x="5643563" y="2246313"/>
          <p14:tracePt t="40647" x="5634038" y="2246313"/>
          <p14:tracePt t="40656" x="5626100" y="2246313"/>
          <p14:tracePt t="40666" x="5616575" y="2246313"/>
          <p14:tracePt t="40675" x="5607050" y="2246313"/>
          <p14:tracePt t="40686" x="5589588" y="2246313"/>
          <p14:tracePt t="40704" x="5580063" y="2255838"/>
          <p14:tracePt t="40718" x="5570538" y="2265363"/>
          <p14:tracePt t="40725" x="5570538" y="2282825"/>
          <p14:tracePt t="40735" x="5561013" y="2282825"/>
          <p14:tracePt t="40744" x="5561013" y="2301875"/>
          <p14:tracePt t="40754" x="5553075" y="2319338"/>
          <p14:tracePt t="40766" x="5553075" y="2355850"/>
          <p14:tracePt t="40773" x="5543550" y="2374900"/>
          <p14:tracePt t="40784" x="5534025" y="2401888"/>
          <p14:tracePt t="40792" x="5534025" y="2419350"/>
          <p14:tracePt t="40802" x="5534025" y="2438400"/>
          <p14:tracePt t="40812" x="5524500" y="2455863"/>
          <p14:tracePt t="40821" x="5524500" y="2474913"/>
          <p14:tracePt t="40832" x="5524500" y="2484438"/>
          <p14:tracePt t="40843" x="5524500" y="2492375"/>
          <p14:tracePt t="40850" x="5524500" y="2501900"/>
          <p14:tracePt t="40860" x="5516563" y="2520950"/>
          <p14:tracePt t="40870" x="5516563" y="2528888"/>
          <p14:tracePt t="40881" x="5516563" y="2547938"/>
          <p14:tracePt t="40889" x="5516563" y="2557463"/>
          <p14:tracePt t="40909" x="5516563" y="2574925"/>
          <p14:tracePt t="40919" x="5516563" y="2584450"/>
          <p14:tracePt t="40928" x="5516563" y="2601913"/>
          <p14:tracePt t="40937" x="5524500" y="2611438"/>
          <p14:tracePt t="40949" x="5534025" y="2630488"/>
          <p14:tracePt t="40957" x="5534025" y="2638425"/>
          <p14:tracePt t="40966" x="5543550" y="2638425"/>
          <p14:tracePt t="40976" x="5553075" y="2638425"/>
          <p14:tracePt t="40996" x="5561013" y="2647950"/>
          <p14:tracePt t="41005" x="5570538" y="2647950"/>
          <p14:tracePt t="41016" x="5580063" y="2647950"/>
          <p14:tracePt t="41035" x="5589588" y="2647950"/>
          <p14:tracePt t="41054" x="5597525" y="2647950"/>
          <p14:tracePt t="41066" x="5616575" y="2647950"/>
          <p14:tracePt t="41073" x="5634038" y="2630488"/>
          <p14:tracePt t="41083" x="5662613" y="2601913"/>
          <p14:tracePt t="41093" x="5689600" y="2557463"/>
          <p14:tracePt t="41102" x="5708650" y="2528888"/>
          <p14:tracePt t="41116" x="5745163" y="2484438"/>
          <p14:tracePt t="41122" x="5762625" y="2447925"/>
          <p14:tracePt t="41133" x="5789613" y="2419350"/>
          <p14:tracePt t="41141" x="5799138" y="2401888"/>
          <p14:tracePt t="41151" x="5808663" y="2382838"/>
          <p14:tracePt t="41161" x="5818188" y="2374900"/>
          <p14:tracePt t="41171" x="5818188" y="2365375"/>
          <p14:tracePt t="41190" x="5818188" y="2355850"/>
          <p14:tracePt t="41200" x="5818188" y="2346325"/>
          <p14:tracePt t="41229" x="5808663" y="2328863"/>
          <p14:tracePt t="41238" x="5789613" y="2309813"/>
          <p14:tracePt t="41250" x="5781675" y="2282825"/>
          <p14:tracePt t="41258" x="5753100" y="2265363"/>
          <p14:tracePt t="41267" x="5735638" y="2255838"/>
          <p14:tracePt t="41277" x="5726113" y="2236788"/>
          <p14:tracePt t="41287" x="5726113" y="2228850"/>
          <p14:tracePt t="41299" x="5708650" y="2219325"/>
          <p14:tracePt t="41306" x="5699125" y="2219325"/>
          <p14:tracePt t="41316" x="5689600" y="2219325"/>
          <p14:tracePt t="41326" x="5689600" y="2209800"/>
          <p14:tracePt t="41335" x="5680075" y="2209800"/>
          <p14:tracePt t="41345" x="5670550" y="2209800"/>
          <p14:tracePt t="41365" x="5662613" y="2209800"/>
          <p14:tracePt t="41394" x="5653088" y="2209800"/>
          <p14:tracePt t="41405" x="5643563" y="2209800"/>
          <p14:tracePt t="41415" x="5634038" y="2209800"/>
          <p14:tracePt t="41423" x="5626100" y="2209800"/>
          <p14:tracePt t="41433" x="5616575" y="2209800"/>
          <p14:tracePt t="41442" x="5607050" y="2209800"/>
          <p14:tracePt t="41461" x="5597525" y="2209800"/>
          <p14:tracePt t="41471" x="5589588" y="2209800"/>
          <p14:tracePt t="41491" x="5580063" y="2209800"/>
          <p14:tracePt t="41500" x="5570538" y="2209800"/>
          <p14:tracePt t="41520" x="5561013" y="2209800"/>
          <p14:tracePt t="41531" x="5553075" y="2219325"/>
          <p14:tracePt t="41539" x="5553075" y="2236788"/>
          <p14:tracePt t="41549" x="5534025" y="2255838"/>
          <p14:tracePt t="41559" x="5534025" y="2265363"/>
          <p14:tracePt t="41568" x="5524500" y="2282825"/>
          <p14:tracePt t="41578" x="5516563" y="2292350"/>
          <p14:tracePt t="41588" x="5507038" y="2301875"/>
          <p14:tracePt t="41597" x="5497513" y="2309813"/>
          <p14:tracePt t="41608" x="5487988" y="2319338"/>
          <p14:tracePt t="41617" x="5487988" y="2328863"/>
          <p14:tracePt t="41627" x="5480050" y="2346325"/>
          <p14:tracePt t="41636" x="5480050" y="2355850"/>
          <p14:tracePt t="41647" x="5480050" y="2374900"/>
          <p14:tracePt t="41656" x="5480050" y="2392363"/>
          <p14:tracePt t="41666" x="5480050" y="2401888"/>
          <p14:tracePt t="41675" x="5480050" y="2411413"/>
          <p14:tracePt t="41686" x="5480050" y="2428875"/>
          <p14:tracePt t="41695" x="5480050" y="2447925"/>
          <p14:tracePt t="41705" x="5487988" y="2465388"/>
          <p14:tracePt t="41716" x="5497513" y="2474913"/>
          <p14:tracePt t="41724" x="5507038" y="2492375"/>
          <p14:tracePt t="41733" x="5524500" y="2501900"/>
          <p14:tracePt t="41743" x="5534025" y="2520950"/>
          <p14:tracePt t="41753" x="5543550" y="2528888"/>
          <p14:tracePt t="41764" x="5553075" y="2528888"/>
          <p14:tracePt t="41772" x="5561013" y="2538413"/>
          <p14:tracePt t="41783" x="5570538" y="2538413"/>
          <p14:tracePt t="41792" x="5580063" y="2538413"/>
          <p14:tracePt t="41801" x="5580063" y="2547938"/>
          <p14:tracePt t="41811" x="5589588" y="2547938"/>
          <p14:tracePt t="41821" x="5607050" y="2547938"/>
          <p14:tracePt t="41831" x="5616575" y="2547938"/>
          <p14:tracePt t="41840" x="5626100" y="2547938"/>
          <p14:tracePt t="42462" x="5626100" y="2557463"/>
          <p14:tracePt t="42491" x="5626100" y="2565400"/>
          <p14:tracePt t="42501" x="5616575" y="2574925"/>
          <p14:tracePt t="42511" x="5607050" y="2574925"/>
          <p14:tracePt t="42520" x="5597525" y="2584450"/>
          <p14:tracePt t="42532" x="5589588" y="2584450"/>
          <p14:tracePt t="42549" x="5580063" y="2593975"/>
          <p14:tracePt t="42559" x="5570538" y="2593975"/>
          <p14:tracePt t="42568" x="5561013" y="2593975"/>
          <p14:tracePt t="42578" x="5553075" y="2601913"/>
          <p14:tracePt t="42598" x="5543550" y="2601913"/>
          <p14:tracePt t="42617" x="5524500" y="2601913"/>
          <p14:tracePt t="42627" x="5507038" y="2601913"/>
          <p14:tracePt t="42637" x="5497513" y="2601913"/>
          <p14:tracePt t="42648" x="5487988" y="2601913"/>
          <p14:tracePt t="42656" x="5480050" y="2601913"/>
          <p14:tracePt t="42666" x="5470525" y="2601913"/>
          <p14:tracePt t="42686" x="5461000" y="2601913"/>
          <p14:tracePt t="42695" x="5451475" y="2601913"/>
          <p14:tracePt t="42705" x="5443538" y="2601913"/>
          <p14:tracePt t="42753" x="5434013" y="2601913"/>
          <p14:tracePt t="42793" x="5424488" y="2601913"/>
          <p14:tracePt t="43426" x="5407025" y="2620963"/>
          <p14:tracePt t="43435" x="5397500" y="2638425"/>
          <p14:tracePt t="43445" x="5378450" y="2667000"/>
          <p14:tracePt t="43455" x="5370513" y="2684463"/>
          <p14:tracePt t="43470" x="5360988" y="2703513"/>
          <p14:tracePt t="43473" x="5351463" y="2711450"/>
          <p14:tracePt t="43484" x="5341938" y="2720975"/>
          <p14:tracePt t="43492" x="5341938" y="2730500"/>
          <p14:tracePt t="44736" x="5341938" y="2740025"/>
          <p14:tracePt t="44775" x="5341938" y="2747963"/>
          <p14:tracePt t="45377" x="5297488" y="2711450"/>
          <p14:tracePt t="45387" x="5278438" y="2711450"/>
          <p14:tracePt t="45397" x="5268913" y="2693988"/>
          <p14:tracePt t="45407" x="5232400" y="2674938"/>
          <p14:tracePt t="45418" x="5214938" y="2638425"/>
          <p14:tracePt t="45424" x="5178425" y="2611438"/>
          <p14:tracePt t="45434" x="5151438" y="2565400"/>
          <p14:tracePt t="45443" x="5114925" y="2528888"/>
          <p14:tracePt t="45452" x="5078413" y="2484438"/>
          <p14:tracePt t="45464" x="5059363" y="2465388"/>
          <p14:tracePt t="45472" x="5049838" y="2438400"/>
          <p14:tracePt t="45483" x="5032375" y="2428875"/>
          <p14:tracePt t="45491" x="5022850" y="2401888"/>
          <p14:tracePt t="45501" x="5013325" y="2401888"/>
          <p14:tracePt t="45512" x="5005388" y="2401888"/>
          <p14:tracePt t="45521" x="4995863" y="2392363"/>
          <p14:tracePt t="45533" x="4986338" y="2392363"/>
          <p14:tracePt t="45550" x="4976813" y="2382838"/>
          <p14:tracePt t="45921" x="4976813" y="2392363"/>
          <p14:tracePt t="45931" x="4986338" y="2392363"/>
          <p14:tracePt t="45940" x="5005388" y="2401888"/>
          <p14:tracePt t="45950" x="5022850" y="2411413"/>
          <p14:tracePt t="45959" x="5041900" y="2419350"/>
          <p14:tracePt t="45969" x="5059363" y="2438400"/>
          <p14:tracePt t="45979" x="5095875" y="2455863"/>
          <p14:tracePt t="45990" x="5114925" y="2465388"/>
          <p14:tracePt t="46001" x="5141913" y="2484438"/>
          <p14:tracePt t="46007" x="5168900" y="2492375"/>
          <p14:tracePt t="46018" x="5205413" y="2511425"/>
          <p14:tracePt t="46026" x="5232400" y="2520950"/>
          <p14:tracePt t="46035" x="5260975" y="2520950"/>
          <p14:tracePt t="46045" x="5305425" y="2538413"/>
          <p14:tracePt t="46055" x="5324475" y="2538413"/>
          <p14:tracePt t="46065" x="5351463" y="2538413"/>
          <p14:tracePt t="46074" x="5378450" y="2538413"/>
          <p14:tracePt t="46084" x="5397500" y="2538413"/>
          <p14:tracePt t="46093" x="5414963" y="2538413"/>
          <p14:tracePt t="46103" x="5434013" y="2538413"/>
          <p14:tracePt t="46114" x="5451475" y="2538413"/>
          <p14:tracePt t="46123" x="5480050" y="2538413"/>
          <p14:tracePt t="46132" x="5497513" y="2520950"/>
          <p14:tracePt t="46142" x="5516563" y="2511425"/>
          <p14:tracePt t="46151" x="5534025" y="2501900"/>
          <p14:tracePt t="46162" x="5553075" y="2501900"/>
          <p14:tracePt t="46171" x="5561013" y="2501900"/>
          <p14:tracePt t="46182" x="5570538" y="2501900"/>
          <p14:tracePt t="46190" x="5580063" y="2501900"/>
          <p14:tracePt t="46200" x="5589588" y="2492375"/>
          <p14:tracePt t="46308" x="5589588" y="2484438"/>
          <p14:tracePt t="46727" x="5580063" y="2484438"/>
          <p14:tracePt t="46737" x="5570538" y="2492375"/>
          <p14:tracePt t="46747" x="5553075" y="2501900"/>
          <p14:tracePt t="46757" x="5534025" y="2511425"/>
          <p14:tracePt t="46767" x="5516563" y="2520950"/>
          <p14:tracePt t="46774" x="5497513" y="2528888"/>
          <p14:tracePt t="46783" x="5480050" y="2538413"/>
          <p14:tracePt t="46793" x="5461000" y="2538413"/>
          <p14:tracePt t="46803" x="5443538" y="2547938"/>
          <p14:tracePt t="46814" x="5424488" y="2557463"/>
          <p14:tracePt t="46822" x="5407025" y="2565400"/>
          <p14:tracePt t="46832" x="5387975" y="2565400"/>
          <p14:tracePt t="46842" x="5378450" y="2565400"/>
          <p14:tracePt t="46851" x="5360988" y="2574925"/>
          <p14:tracePt t="46861" x="5351463" y="2574925"/>
          <p14:tracePt t="46871" x="5341938" y="2574925"/>
          <p14:tracePt t="46881" x="5334000" y="2574925"/>
          <p14:tracePt t="46891" x="5324475" y="2574925"/>
          <p14:tracePt t="46909" x="5314950" y="2574925"/>
          <p14:tracePt t="46930" x="5305425" y="2574925"/>
          <p14:tracePt t="46939" x="5297488" y="2574925"/>
          <p14:tracePt t="46958" x="5287963" y="2574925"/>
          <p14:tracePt t="46969" x="5268913" y="2574925"/>
          <p14:tracePt t="46983" x="5260975" y="2574925"/>
          <p14:tracePt t="46987" x="5241925" y="2574925"/>
          <p14:tracePt t="46998" x="5224463" y="2574925"/>
          <p14:tracePt t="47006" x="5214938" y="2574925"/>
          <p14:tracePt t="47016" x="5205413" y="2565400"/>
          <p14:tracePt t="47035" x="5195888" y="2565400"/>
          <p14:tracePt t="47047" x="5187950" y="2565400"/>
          <p14:tracePt t="47065" x="5178425" y="2557463"/>
          <p14:tracePt t="47074" x="5168900" y="2557463"/>
          <p14:tracePt t="47095" x="5159375" y="2557463"/>
          <p14:tracePt t="47103" x="5151438" y="2547938"/>
          <p14:tracePt t="47133" x="5141913" y="2547938"/>
          <p14:tracePt t="47143" x="5132388" y="2538413"/>
          <p14:tracePt t="47152" x="5122863" y="2538413"/>
          <p14:tracePt t="47172" x="5114925" y="2538413"/>
          <p14:tracePt t="47181" x="5105400" y="2538413"/>
          <p14:tracePt t="49708" x="5105400" y="2547938"/>
          <p14:tracePt t="49719" x="5105400" y="2565400"/>
          <p14:tracePt t="49727" x="5095875" y="2574925"/>
          <p14:tracePt t="49738" x="5078413" y="2584450"/>
          <p14:tracePt t="49746" x="5068888" y="2593975"/>
          <p14:tracePt t="49755" x="5059363" y="2593975"/>
          <p14:tracePt t="49765" x="5049838" y="2593975"/>
          <p14:tracePt t="49773" x="5041900" y="2593975"/>
          <p14:tracePt t="49803" x="5032375" y="2593975"/>
          <p14:tracePt t="49822" x="5022850" y="2593975"/>
          <p14:tracePt t="49861" x="5013325" y="2593975"/>
          <p14:tracePt t="49892" x="5005388" y="2593975"/>
          <p14:tracePt t="49901" x="5005388" y="2601913"/>
          <p14:tracePt t="49912" x="4995863" y="2601913"/>
          <p14:tracePt t="49931" x="4986338" y="2611438"/>
          <p14:tracePt t="49939" x="4986338" y="2620963"/>
          <p14:tracePt t="49958" x="4976813" y="2630488"/>
          <p14:tracePt t="49968" x="4968875" y="2638425"/>
          <p14:tracePt t="49978" x="4959350" y="2647950"/>
          <p14:tracePt t="49998" x="4949825" y="2657475"/>
          <p14:tracePt t="50007" x="4940300" y="2657475"/>
          <p14:tracePt t="50016" x="4940300" y="2667000"/>
          <p14:tracePt t="50026" x="4932363" y="2674938"/>
          <p14:tracePt t="50116" x="4922838" y="2674938"/>
          <p14:tracePt t="50377" x="4913313" y="2674938"/>
          <p14:tracePt t="50386" x="4913313" y="2684463"/>
          <p14:tracePt t="50399" x="4903788" y="2684463"/>
          <p14:tracePt t="50415" x="4895850" y="2684463"/>
          <p14:tracePt t="50424" x="4886325" y="2684463"/>
          <p14:tracePt t="50434" x="4876800" y="2684463"/>
          <p14:tracePt t="50443" x="4867275" y="2684463"/>
          <p14:tracePt t="50453" x="4857750" y="2674938"/>
          <p14:tracePt t="50464" x="4840288" y="2667000"/>
          <p14:tracePt t="50473" x="4821238" y="2657475"/>
          <p14:tracePt t="50483" x="4784725" y="2647950"/>
          <p14:tracePt t="50492" x="4757738" y="2620963"/>
          <p14:tracePt t="50502" x="4711700" y="2593975"/>
          <p14:tracePt t="50513" x="4630738" y="2538413"/>
          <p14:tracePt t="50522" x="4565650" y="2501900"/>
          <p14:tracePt t="50531" x="4521200" y="2447925"/>
          <p14:tracePt t="50541" x="4465638" y="2411413"/>
          <p14:tracePt t="50550" x="4419600" y="2365375"/>
          <p14:tracePt t="50560" x="4402138" y="2338388"/>
          <p14:tracePt t="50570" x="4365625" y="2309813"/>
          <p14:tracePt t="50580" x="4346575" y="2292350"/>
          <p14:tracePt t="50589" x="4329113" y="2265363"/>
          <p14:tracePt t="50599" x="4283075" y="2228850"/>
          <p14:tracePt t="50608" x="4219575" y="2192338"/>
          <p14:tracePt t="50618" x="4137025" y="2155825"/>
          <p14:tracePt t="50629" x="4037013" y="2109788"/>
          <p14:tracePt t="50638" x="3890963" y="2082800"/>
          <p14:tracePt t="50648" x="3725863" y="2046288"/>
          <p14:tracePt t="50657" x="3525838" y="2017713"/>
          <p14:tracePt t="50667" x="3333750" y="1990725"/>
          <p14:tracePt t="50677" x="3187700" y="1973263"/>
          <p14:tracePt t="50686" x="3041650" y="1954213"/>
          <p14:tracePt t="50696" x="2895600" y="1954213"/>
          <p14:tracePt t="50706" x="2767013" y="1954213"/>
          <p14:tracePt t="50716" x="2640013" y="1981200"/>
          <p14:tracePt t="50725" x="2530475" y="2009775"/>
          <p14:tracePt t="50735" x="2428875" y="2046288"/>
          <p14:tracePt t="50746" x="2309813" y="2090738"/>
          <p14:tracePt t="50754" x="2209800" y="2136775"/>
          <p14:tracePt t="50765" x="2119313" y="2173288"/>
          <p14:tracePt t="50774" x="2000250" y="2219325"/>
          <p14:tracePt t="50784" x="1900238" y="2265363"/>
          <p14:tracePt t="50793" x="1790700" y="2292350"/>
          <p14:tracePt t="50803" x="1689100" y="2328863"/>
          <p14:tracePt t="50813" x="1579563" y="2374900"/>
          <p14:tracePt t="50822" x="1460500" y="2401888"/>
          <p14:tracePt t="50832" x="1350963" y="2447925"/>
          <p14:tracePt t="50842" x="1214438" y="2474913"/>
          <p14:tracePt t="50851" x="1104900" y="2501900"/>
          <p14:tracePt t="50863" x="1014413" y="2520950"/>
          <p14:tracePt t="50871" x="949325" y="2528888"/>
          <p14:tracePt t="50881" x="895350" y="2528888"/>
          <p14:tracePt t="50890" x="849313" y="2538413"/>
          <p14:tracePt t="50900" x="812800" y="2538413"/>
          <p14:tracePt t="50910" x="766763" y="2538413"/>
          <p14:tracePt t="50920" x="739775" y="2547938"/>
          <p14:tracePt t="50930" x="693738" y="2557463"/>
          <p14:tracePt t="50939" x="647700" y="2584450"/>
          <p14:tracePt t="50948" x="593725" y="2601913"/>
          <p14:tracePt t="50958" x="557213" y="2657475"/>
          <p14:tracePt t="50968" x="530225" y="2703513"/>
          <p14:tracePt t="50979" x="493713" y="2767013"/>
          <p14:tracePt t="50988" x="474663" y="2794000"/>
          <p14:tracePt t="50998" x="465138" y="2840038"/>
          <p14:tracePt t="51006" x="438150" y="2867025"/>
          <p14:tracePt t="51016" x="428625" y="2894013"/>
          <p14:tracePt t="51026" x="420688" y="2940050"/>
          <p14:tracePt t="51036" x="420688" y="2968625"/>
          <p14:tracePt t="51047" x="401638" y="2995613"/>
          <p14:tracePt t="51055" x="392113" y="3032125"/>
          <p14:tracePt t="51065" x="374650" y="3059113"/>
          <p14:tracePt t="51075" x="355600" y="3086100"/>
          <p14:tracePt t="51084" x="338138" y="3122613"/>
          <p14:tracePt t="51095" x="319088" y="3178175"/>
          <p14:tracePt t="51104" x="292100" y="3241675"/>
          <p14:tracePt t="51114" x="282575" y="3333750"/>
          <p14:tracePt t="51123" x="255588" y="3414713"/>
          <p14:tracePt t="51133" x="255588" y="3487738"/>
          <p14:tracePt t="51143" x="255588" y="3543300"/>
          <p14:tracePt t="51153" x="255588" y="3597275"/>
          <p14:tracePt t="51163" x="255588" y="3633788"/>
          <p14:tracePt t="51172" x="255588" y="3662363"/>
          <p14:tracePt t="51182" x="255588" y="3679825"/>
          <p14:tracePt t="51192" x="255588" y="3698875"/>
          <p14:tracePt t="51201" x="255588" y="3735388"/>
          <p14:tracePt t="51213" x="255588" y="3762375"/>
          <p14:tracePt t="51221" x="265113" y="3825875"/>
          <p14:tracePt t="51231" x="265113" y="3881438"/>
          <p14:tracePt t="51241" x="265113" y="3935413"/>
          <p14:tracePt t="51250" x="274638" y="3990975"/>
          <p14:tracePt t="51260" x="282575" y="4037013"/>
          <p14:tracePt t="51269" x="311150" y="4100513"/>
          <p14:tracePt t="51281" x="319088" y="4117975"/>
          <p14:tracePt t="51298" x="365125" y="4164013"/>
          <p14:tracePt t="51308" x="384175" y="4200525"/>
          <p14:tracePt t="51318" x="401638" y="4227513"/>
          <p14:tracePt t="51328" x="438150" y="4273550"/>
          <p14:tracePt t="51337" x="457200" y="4300538"/>
          <p14:tracePt t="51348" x="493713" y="4346575"/>
          <p14:tracePt t="51357" x="511175" y="4392613"/>
          <p14:tracePt t="51366" x="547688" y="4429125"/>
          <p14:tracePt t="51376" x="566738" y="4456113"/>
          <p14:tracePt t="51386" x="593725" y="4492625"/>
          <p14:tracePt t="51397" x="611188" y="4511675"/>
          <p14:tracePt t="51407" x="639763" y="4529138"/>
          <p14:tracePt t="51415" x="657225" y="4548188"/>
          <p14:tracePt t="51424" x="676275" y="4556125"/>
          <p14:tracePt t="51434" x="693738" y="4575175"/>
          <p14:tracePt t="51444" x="720725" y="4584700"/>
          <p14:tracePt t="51454" x="730250" y="4592638"/>
          <p14:tracePt t="51464" x="749300" y="4611688"/>
          <p14:tracePt t="51473" x="766763" y="4621213"/>
          <p14:tracePt t="51483" x="776288" y="4629150"/>
          <p14:tracePt t="51492" x="785813" y="4638675"/>
          <p14:tracePt t="51502" x="793750" y="4657725"/>
          <p14:tracePt t="51514" x="803275" y="4675188"/>
          <p14:tracePt t="51521" x="812800" y="4694238"/>
          <p14:tracePt t="51532" x="822325" y="4711700"/>
          <p14:tracePt t="51541" x="831850" y="4730750"/>
          <p14:tracePt t="51551" x="849313" y="4757738"/>
          <p14:tracePt t="51560" x="868363" y="4794250"/>
          <p14:tracePt t="51570" x="885825" y="4811713"/>
          <p14:tracePt t="51581" x="922338" y="4840288"/>
          <p14:tracePt t="51589" x="941388" y="4857750"/>
          <p14:tracePt t="51599" x="958850" y="4894263"/>
          <p14:tracePt t="51609" x="977900" y="4913313"/>
          <p14:tracePt t="51618" x="1014413" y="4922838"/>
          <p14:tracePt t="51630" x="1031875" y="4940300"/>
          <p14:tracePt t="51638" x="1050925" y="4940300"/>
          <p14:tracePt t="51648" x="1077913" y="4949825"/>
          <p14:tracePt t="51657" x="1095375" y="4959350"/>
          <p14:tracePt t="51667" x="1141413" y="4959350"/>
          <p14:tracePt t="51677" x="1160463" y="4967288"/>
          <p14:tracePt t="51687" x="1196975" y="4967288"/>
          <p14:tracePt t="51697" x="1214438" y="4976813"/>
          <p14:tracePt t="51706" x="1241425" y="4976813"/>
          <p14:tracePt t="51715" x="1260475" y="4986338"/>
          <p14:tracePt t="51725" x="1296988" y="4986338"/>
          <p14:tracePt t="51735" x="1314450" y="4995863"/>
          <p14:tracePt t="51746" x="1343025" y="5003800"/>
          <p14:tracePt t="51754" x="1360488" y="5003800"/>
          <p14:tracePt t="51766" x="1387475" y="5013325"/>
          <p14:tracePt t="51774" x="1416050" y="5032375"/>
          <p14:tracePt t="51783" x="1452563" y="5032375"/>
          <p14:tracePt t="51793" x="1479550" y="5032375"/>
          <p14:tracePt t="51803" x="1516063" y="5032375"/>
          <p14:tracePt t="51813" x="1552575" y="5040313"/>
          <p14:tracePt t="51822" x="1579563" y="5040313"/>
          <p14:tracePt t="51832" x="1606550" y="5040313"/>
          <p14:tracePt t="51842" x="1635125" y="5049838"/>
          <p14:tracePt t="51851" x="1652588" y="5059363"/>
          <p14:tracePt t="51864" x="1689100" y="5068888"/>
          <p14:tracePt t="51871" x="1708150" y="5068888"/>
          <p14:tracePt t="51881" x="1725613" y="5076825"/>
          <p14:tracePt t="51891" x="1754188" y="5076825"/>
          <p14:tracePt t="51900" x="1781175" y="5076825"/>
          <p14:tracePt t="51910" x="1808163" y="5076825"/>
          <p14:tracePt t="51920" x="1835150" y="5076825"/>
          <p14:tracePt t="51929" x="1871663" y="5076825"/>
          <p14:tracePt t="51939" x="1900238" y="5068888"/>
          <p14:tracePt t="51949" x="1927225" y="5068888"/>
          <p14:tracePt t="51958" x="1963738" y="5059363"/>
          <p14:tracePt t="51968" x="1973263" y="5059363"/>
          <p14:tracePt t="51981" x="2009775" y="5049838"/>
          <p14:tracePt t="51987" x="2027238" y="5032375"/>
          <p14:tracePt t="51998" x="2063750" y="5022850"/>
          <p14:tracePt t="52006" x="2109788" y="5013325"/>
          <p14:tracePt t="52017" x="2136775" y="5003800"/>
          <p14:tracePt t="52026" x="2182813" y="4995863"/>
          <p14:tracePt t="52036" x="2209800" y="4986338"/>
          <p14:tracePt t="52047" x="2246313" y="4976813"/>
          <p14:tracePt t="52055" x="2282825" y="4967288"/>
          <p14:tracePt t="52065" x="2328863" y="4940300"/>
          <p14:tracePt t="52075" x="2374900" y="4922838"/>
          <p14:tracePt t="52084" x="2419350" y="4894263"/>
          <p14:tracePt t="52096" x="2484438" y="4867275"/>
          <p14:tracePt t="52104" x="2547938" y="4830763"/>
          <p14:tracePt t="52115" x="2611438" y="4775200"/>
          <p14:tracePt t="52123" x="2657475" y="4730750"/>
          <p14:tracePt t="52133" x="2730500" y="4675188"/>
          <p14:tracePt t="52143" x="2786063" y="4592638"/>
          <p14:tracePt t="52152" x="2849563" y="4529138"/>
          <p14:tracePt t="52163" x="2932113" y="4456113"/>
          <p14:tracePt t="52172" x="3013075" y="4392613"/>
          <p14:tracePt t="52182" x="3095625" y="4337050"/>
          <p14:tracePt t="52191" x="3187700" y="4264025"/>
          <p14:tracePt t="52201" x="3270250" y="4210050"/>
          <p14:tracePt t="52212" x="3351213" y="4137025"/>
          <p14:tracePt t="52220" x="3433763" y="4073525"/>
          <p14:tracePt t="52231" x="3516313" y="3981450"/>
          <p14:tracePt t="52240" x="3606800" y="3898900"/>
          <p14:tracePt t="52250" x="3689350" y="3798888"/>
          <p14:tracePt t="52260" x="3781425" y="3706813"/>
          <p14:tracePt t="52269" x="3862388" y="3643313"/>
          <p14:tracePt t="52282" x="3908425" y="3589338"/>
          <p14:tracePt t="52288" x="3971925" y="3552825"/>
          <p14:tracePt t="52298" x="4008438" y="3533775"/>
          <p14:tracePt t="52308" x="4027488" y="3516313"/>
          <p14:tracePt t="52317" x="4044950" y="3497263"/>
          <p14:tracePt t="52329" x="4044950" y="3479800"/>
          <p14:tracePt t="52337" x="4054475" y="3460750"/>
          <p14:tracePt t="52348" x="4054475" y="3424238"/>
          <p14:tracePt t="52356" x="4054475" y="3397250"/>
          <p14:tracePt t="52366" x="4054475" y="3360738"/>
          <p14:tracePt t="52376" x="4054475" y="3287713"/>
          <p14:tracePt t="52386" x="4054475" y="3232150"/>
          <p14:tracePt t="52396" x="4054475" y="3159125"/>
          <p14:tracePt t="52405" x="4054475" y="3114675"/>
          <p14:tracePt t="52416" x="4054475" y="3078163"/>
          <p14:tracePt t="52425" x="4027488" y="3032125"/>
          <p14:tracePt t="52436" x="4000500" y="2995613"/>
          <p14:tracePt t="52445" x="3963988" y="2968625"/>
          <p14:tracePt t="52454" x="3935413" y="2949575"/>
          <p14:tracePt t="52465" x="3898900" y="2913063"/>
          <p14:tracePt t="52474" x="3871913" y="2886075"/>
          <p14:tracePt t="52484" x="3835400" y="2849563"/>
          <p14:tracePt t="52493" x="3808413" y="2820988"/>
          <p14:tracePt t="52503" x="3781425" y="2784475"/>
          <p14:tracePt t="52513" x="3752850" y="2767013"/>
          <p14:tracePt t="52521" x="3725863" y="2740025"/>
          <p14:tracePt t="52531" x="3689350" y="2703513"/>
          <p14:tracePt t="52541" x="3662363" y="2674938"/>
          <p14:tracePt t="52550" x="3625850" y="2630488"/>
          <p14:tracePt t="52563" x="3579813" y="2601913"/>
          <p14:tracePt t="52570" x="3533775" y="2565400"/>
          <p14:tracePt t="52581" x="3489325" y="2547938"/>
          <p14:tracePt t="52590" x="3424238" y="2520950"/>
          <p14:tracePt t="52599" x="3351213" y="2511425"/>
          <p14:tracePt t="52609" x="3287713" y="2484438"/>
          <p14:tracePt t="52619" x="3232150" y="2484438"/>
          <p14:tracePt t="52631" x="3168650" y="2474913"/>
          <p14:tracePt t="52639" x="3132138" y="2474913"/>
          <p14:tracePt t="52648" x="3105150" y="2455863"/>
          <p14:tracePt t="52658" x="3068638" y="2455863"/>
          <p14:tracePt t="52668" x="3041650" y="2455863"/>
          <p14:tracePt t="52677" x="3022600" y="2455863"/>
          <p14:tracePt t="52687" x="2995613" y="2447925"/>
          <p14:tracePt t="52698" x="2976563" y="2447925"/>
          <p14:tracePt t="52706" x="2949575" y="2438400"/>
          <p14:tracePt t="52716" x="2932113" y="2438400"/>
          <p14:tracePt t="52726" x="2913063" y="2428875"/>
          <p14:tracePt t="52735" x="2903538" y="2428875"/>
          <p14:tracePt t="52749" x="2895600" y="2419350"/>
          <p14:tracePt t="53009" x="2895600" y="2401888"/>
          <p14:tracePt t="53020" x="2895600" y="2392363"/>
          <p14:tracePt t="53030" x="2895600" y="2374900"/>
          <p14:tracePt t="53040" x="2886075" y="2355850"/>
          <p14:tracePt t="53047" x="2886075" y="2338388"/>
          <p14:tracePt t="53056" x="2876550" y="2328863"/>
          <p14:tracePt t="53065" x="2867025" y="2309813"/>
          <p14:tracePt t="53075" x="2859088" y="2292350"/>
          <p14:tracePt t="53085" x="2840038" y="2273300"/>
          <p14:tracePt t="53096" x="2830513" y="2265363"/>
          <p14:tracePt t="53104" x="2813050" y="2246313"/>
          <p14:tracePt t="53114" x="2794000" y="2236788"/>
          <p14:tracePt t="53124" x="2776538" y="2228850"/>
          <p14:tracePt t="53133" x="2757488" y="2219325"/>
          <p14:tracePt t="53143" x="2749550" y="2219325"/>
          <p14:tracePt t="53152" x="2730500" y="2219325"/>
          <p14:tracePt t="53192" x="2720975" y="2219325"/>
          <p14:tracePt t="53202" x="2713038" y="2219325"/>
          <p14:tracePt t="53212" x="2703513" y="2209800"/>
          <p14:tracePt t="53221" x="2693988" y="2209800"/>
          <p14:tracePt t="53231" x="2676525" y="2209800"/>
          <p14:tracePt t="53241" x="2657475" y="2200275"/>
          <p14:tracePt t="53250" x="2640013" y="2200275"/>
          <p14:tracePt t="53269" x="2620963" y="2200275"/>
          <p14:tracePt t="53281" x="2611438" y="2192338"/>
          <p14:tracePt t="53289" x="2593975" y="2192338"/>
          <p14:tracePt t="53299" x="2584450" y="2182813"/>
          <p14:tracePt t="53308" x="2566988" y="2173288"/>
          <p14:tracePt t="53318" x="2557463" y="2163763"/>
          <p14:tracePt t="53330" x="2547938" y="2155825"/>
          <p14:tracePt t="53338" x="2530475" y="2146300"/>
          <p14:tracePt t="53348" x="2520950" y="2136775"/>
          <p14:tracePt t="53356" x="2511425" y="2127250"/>
          <p14:tracePt t="53366" x="2501900" y="2127250"/>
          <p14:tracePt t="53385" x="2493963" y="2127250"/>
          <p14:tracePt t="53427" x="2484438" y="2127250"/>
          <p14:tracePt t="53436" x="2484438" y="2119313"/>
          <p14:tracePt t="53446" x="2474913" y="2109788"/>
          <p14:tracePt t="53484" x="2465388" y="2109788"/>
          <p14:tracePt t="53551" x="2465388" y="2100263"/>
          <p14:tracePt t="53563" x="2457450" y="2100263"/>
          <p14:tracePt t="53913" x="2438400" y="2100263"/>
          <p14:tracePt t="53925" x="2411413" y="2100263"/>
          <p14:tracePt t="53933" x="2382838" y="2100263"/>
          <p14:tracePt t="53942" x="2338388" y="2100263"/>
          <p14:tracePt t="53949" x="2301875" y="2090738"/>
          <p14:tracePt t="53959" x="2219325" y="2046288"/>
          <p14:tracePt t="53969" x="2155825" y="2009775"/>
          <p14:tracePt t="53980" x="2073275" y="1954213"/>
          <p14:tracePt t="53988" x="2027238" y="1935163"/>
          <p14:tracePt t="53997" x="1981200" y="1908175"/>
          <p14:tracePt t="54007" x="1944688" y="1890713"/>
          <p14:tracePt t="54017" x="1927225" y="1881188"/>
          <p14:tracePt t="54114" x="1917700" y="1881188"/>
          <p14:tracePt t="54125" x="1917700" y="1871663"/>
          <p14:tracePt t="54143" x="1908175" y="1871663"/>
          <p14:tracePt t="54204" x="1900238" y="1871663"/>
          <p14:tracePt t="54232" x="1900238" y="1862138"/>
          <p14:tracePt t="54242" x="1890713" y="1862138"/>
          <p14:tracePt t="54260" x="1881188" y="1862138"/>
          <p14:tracePt t="54269" x="1871663" y="1862138"/>
          <p14:tracePt t="54289" x="1854200" y="1862138"/>
          <p14:tracePt t="54299" x="1844675" y="1862138"/>
          <p14:tracePt t="54308" x="1827213" y="1862138"/>
          <p14:tracePt t="54318" x="1817688" y="1862138"/>
          <p14:tracePt t="54330" x="1798638" y="1862138"/>
          <p14:tracePt t="54337" x="1781175" y="1862138"/>
          <p14:tracePt t="54348" x="1754188" y="1862138"/>
          <p14:tracePt t="54357" x="1735138" y="1862138"/>
          <p14:tracePt t="54366" x="1708150" y="1862138"/>
          <p14:tracePt t="54376" x="1681163" y="1890713"/>
          <p14:tracePt t="54386" x="1644650" y="1908175"/>
          <p14:tracePt t="54396" x="1625600" y="1927225"/>
          <p14:tracePt t="54405" x="1606550" y="1944688"/>
          <p14:tracePt t="54415" x="1589088" y="1954213"/>
          <p14:tracePt t="54425" x="1589088" y="1963738"/>
          <p14:tracePt t="54434" x="1579563" y="1973263"/>
          <p14:tracePt t="54454" x="1579563" y="1981200"/>
          <p14:tracePt t="55087" x="1570038" y="1981200"/>
          <p14:tracePt t="55099" x="1543050" y="1981200"/>
          <p14:tracePt t="55107" x="1525588" y="1981200"/>
          <p14:tracePt t="55117" x="1497013" y="1981200"/>
          <p14:tracePt t="55126" x="1470025" y="1981200"/>
          <p14:tracePt t="55136" x="1452563" y="1981200"/>
          <p14:tracePt t="55144" x="1443038" y="1981200"/>
          <p14:tracePt t="55154" x="1433513" y="1981200"/>
          <p14:tracePt t="55211" x="1423988" y="1981200"/>
          <p14:tracePt t="55241" x="1416050" y="1981200"/>
          <p14:tracePt t="58786" x="1416050" y="2000250"/>
          <p14:tracePt t="58800" x="1406525" y="2027238"/>
          <p14:tracePt t="58808" x="1379538" y="2082800"/>
          <p14:tracePt t="58814" x="1323975" y="2163763"/>
          <p14:tracePt t="58827" x="1270000" y="2265363"/>
          <p14:tracePt t="58834" x="1196975" y="2382838"/>
          <p14:tracePt t="58843" x="1087438" y="2501900"/>
          <p14:tracePt t="58852" x="985838" y="2593975"/>
          <p14:tracePt t="58863" x="904875" y="2657475"/>
          <p14:tracePt t="58871" x="822325" y="2730500"/>
          <p14:tracePt t="58881" x="739775" y="2803525"/>
          <p14:tracePt t="58890" x="666750" y="2886075"/>
          <p14:tracePt t="58900" x="630238" y="2968625"/>
          <p14:tracePt t="58911" x="557213" y="3049588"/>
          <p14:tracePt t="58919" x="511175" y="3151188"/>
          <p14:tracePt t="58930" x="474663" y="3214688"/>
          <p14:tracePt t="58939" x="447675" y="3287713"/>
          <p14:tracePt t="58949" x="428625" y="3324225"/>
          <p14:tracePt t="58959" x="411163" y="3351213"/>
          <p14:tracePt t="58968" x="401638" y="3370263"/>
          <p14:tracePt t="58980" x="392113" y="3378200"/>
          <p14:tracePt t="58998" x="384175" y="3378200"/>
          <p14:tracePt t="59096" x="374650" y="3378200"/>
          <p14:tracePt t="59204" x="374650" y="3370263"/>
          <p14:tracePt t="59215" x="374650" y="3351213"/>
          <p14:tracePt t="59223" x="374650" y="3333750"/>
          <p14:tracePt t="59231" x="374650" y="3305175"/>
          <p14:tracePt t="59241" x="374650" y="3278188"/>
          <p14:tracePt t="59251" x="374650" y="3232150"/>
          <p14:tracePt t="59259" x="374650" y="3187700"/>
          <p14:tracePt t="59269" x="374650" y="3141663"/>
          <p14:tracePt t="59280" x="374650" y="3122613"/>
          <p14:tracePt t="59289" x="374650" y="3095625"/>
          <p14:tracePt t="59298" x="374650" y="3086100"/>
          <p14:tracePt t="59308" x="374650" y="3078163"/>
          <p14:tracePt t="59328" x="374650" y="3068638"/>
          <p14:tracePt t="59551" x="374650" y="3059113"/>
          <p14:tracePt t="59570" x="374650" y="3049588"/>
          <p14:tracePt t="59580" x="374650" y="3041650"/>
          <p14:tracePt t="59590" x="374650" y="3032125"/>
          <p14:tracePt t="59599" x="374650" y="3022600"/>
          <p14:tracePt t="59619" x="374650" y="3013075"/>
          <p14:tracePt t="59648" x="374650" y="3005138"/>
          <p14:tracePt t="71422" x="384175" y="3005138"/>
          <p14:tracePt t="71431" x="392113" y="3005138"/>
          <p14:tracePt t="71442" x="401638" y="3005138"/>
          <p14:tracePt t="71454" x="420688" y="3005138"/>
          <p14:tracePt t="71462" x="428625" y="3005138"/>
          <p14:tracePt t="71471" x="447675" y="3005138"/>
          <p14:tracePt t="71481" x="484188" y="2995613"/>
          <p14:tracePt t="71491" x="511175" y="2995613"/>
          <p14:tracePt t="71502" x="538163" y="2976563"/>
          <p14:tracePt t="71514" x="557213" y="2976563"/>
          <p14:tracePt t="71520" x="584200" y="2968625"/>
          <p14:tracePt t="71529" x="620713" y="2968625"/>
          <p14:tracePt t="71538" x="630238" y="2968625"/>
          <p14:tracePt t="71547" x="647700" y="2968625"/>
          <p14:tracePt t="71557" x="666750" y="2968625"/>
          <p14:tracePt t="71567" x="676275" y="2968625"/>
          <p14:tracePt t="71577" x="684213" y="2968625"/>
          <p14:tracePt t="71586" x="693738" y="2968625"/>
          <p14:tracePt t="71596" x="703263" y="2968625"/>
          <p14:tracePt t="72016" x="703263" y="2976563"/>
          <p14:tracePt t="72023" x="693738" y="2995613"/>
          <p14:tracePt t="72032" x="676275" y="3022600"/>
          <p14:tracePt t="72043" x="647700" y="3059113"/>
          <p14:tracePt t="72052" x="630238" y="3078163"/>
          <p14:tracePt t="72062" x="620713" y="3105150"/>
          <p14:tracePt t="72071" x="603250" y="3122613"/>
          <p14:tracePt t="72081" x="584200" y="3141663"/>
          <p14:tracePt t="72092" x="574675" y="3151188"/>
          <p14:tracePt t="72100" x="566738" y="3159125"/>
          <p14:tracePt t="72111" x="557213" y="3168650"/>
          <p14:tracePt t="72130" x="557213" y="3178175"/>
          <p14:tracePt t="72139" x="547688" y="3178175"/>
          <p14:tracePt t="72161" x="538163" y="3178175"/>
          <p14:tracePt t="72169" x="530225" y="3178175"/>
          <p14:tracePt t="72189" x="520700" y="3178175"/>
          <p14:tracePt t="72198" x="520700" y="3187700"/>
          <p14:tracePt t="72317" x="511175" y="3187700"/>
          <p14:tracePt t="72365" x="501650" y="3187700"/>
          <p14:tracePt t="72393" x="501650" y="3178175"/>
          <p14:tracePt t="72412" x="501650" y="3168650"/>
          <p14:tracePt t="72422" x="501650" y="3159125"/>
          <p14:tracePt t="72431" x="493713" y="3151188"/>
          <p14:tracePt t="72441" x="493713" y="3141663"/>
          <p14:tracePt t="72451" x="493713" y="3132138"/>
          <p14:tracePt t="72461" x="484188" y="3114675"/>
          <p14:tracePt t="72470" x="484188" y="3105150"/>
          <p14:tracePt t="72480" x="484188" y="3086100"/>
          <p14:tracePt t="72489" x="484188" y="3078163"/>
          <p14:tracePt t="72499" x="484188" y="3068638"/>
          <p14:tracePt t="72511" x="474663" y="3068638"/>
          <p14:tracePt t="72519" x="474663" y="3059113"/>
          <p14:tracePt t="72531" x="474663" y="3049588"/>
          <p14:tracePt t="72538" x="474663" y="3041650"/>
          <p14:tracePt t="73725" x="557213" y="3086100"/>
          <p14:tracePt t="73734" x="584200" y="3086100"/>
          <p14:tracePt t="73746" x="630238" y="3095625"/>
          <p14:tracePt t="73757" x="684213" y="3114675"/>
          <p14:tracePt t="73763" x="766763" y="3122613"/>
          <p14:tracePt t="73772" x="839788" y="3132138"/>
          <p14:tracePt t="73782" x="912813" y="3151188"/>
          <p14:tracePt t="73791" x="977900" y="3178175"/>
          <p14:tracePt t="73800" x="1041400" y="3187700"/>
          <p14:tracePt t="73811" x="1068388" y="3195638"/>
          <p14:tracePt t="73819" x="1095375" y="3205163"/>
          <p14:tracePt t="73829" x="1104900" y="3214688"/>
          <p14:tracePt t="73839" x="1114425" y="3214688"/>
          <p14:tracePt t="73848" x="1114425" y="3224213"/>
          <p14:tracePt t="74015" x="1104900" y="3224213"/>
          <p14:tracePt t="74287" x="1104900" y="3214688"/>
          <p14:tracePt t="74297" x="1104900" y="3195638"/>
          <p14:tracePt t="74308" x="1104900" y="3187700"/>
          <p14:tracePt t="74317" x="1114425" y="3178175"/>
          <p14:tracePt t="74331" x="1123950" y="3159125"/>
          <p14:tracePt t="74337" x="1141413" y="3151188"/>
          <p14:tracePt t="74345" x="1150938" y="3132138"/>
          <p14:tracePt t="74354" x="1168400" y="3114675"/>
          <p14:tracePt t="74363" x="1187450" y="3095625"/>
          <p14:tracePt t="74373" x="1196975" y="3086100"/>
          <p14:tracePt t="74383" x="1204913" y="3068638"/>
          <p14:tracePt t="74394" x="1214438" y="3059113"/>
          <p14:tracePt t="74404" x="1223963" y="3049588"/>
          <p14:tracePt t="74422" x="1223963" y="3041650"/>
          <p14:tracePt t="74431" x="1233488" y="3041650"/>
          <p14:tracePt t="74443" x="1241425" y="3041650"/>
          <p14:tracePt t="74452" x="1250950" y="3041650"/>
          <p14:tracePt t="74490" x="1260475" y="3041650"/>
          <p14:tracePt t="74499" x="1270000" y="3041650"/>
          <p14:tracePt t="74510" x="1277938" y="3041650"/>
          <p14:tracePt t="74519" x="1287463" y="3059113"/>
          <p14:tracePt t="74530" x="1296988" y="3068638"/>
          <p14:tracePt t="74538" x="1306513" y="3078163"/>
          <p14:tracePt t="74548" x="1323975" y="3086100"/>
          <p14:tracePt t="74560" x="1333500" y="3086100"/>
          <p14:tracePt t="74567" x="1370013" y="3095625"/>
          <p14:tracePt t="74578" x="1397000" y="3095625"/>
          <p14:tracePt t="74587" x="1423988" y="3095625"/>
          <p14:tracePt t="74596" x="1470025" y="3095625"/>
          <p14:tracePt t="74607" x="1497013" y="3095625"/>
          <p14:tracePt t="74616" x="1525588" y="3095625"/>
          <p14:tracePt t="74627" x="1543050" y="3095625"/>
          <p14:tracePt t="74635" x="1552575" y="3095625"/>
          <p14:tracePt t="74645" x="1562100" y="3095625"/>
          <p14:tracePt t="74655" x="1570038" y="3095625"/>
          <p14:tracePt t="77414" x="1579563" y="3095625"/>
          <p14:tracePt t="77424" x="1589088" y="3095625"/>
          <p14:tracePt t="77433" x="1616075" y="3095625"/>
          <p14:tracePt t="77443" x="1635125" y="3095625"/>
          <p14:tracePt t="77453" x="1652588" y="3095625"/>
          <p14:tracePt t="77461" x="1681163" y="3095625"/>
          <p14:tracePt t="77470" x="1698625" y="3095625"/>
          <p14:tracePt t="77480" x="1717675" y="3095625"/>
          <p14:tracePt t="77490" x="1744663" y="3095625"/>
          <p14:tracePt t="77499" x="1762125" y="3095625"/>
          <p14:tracePt t="77510" x="1771650" y="3095625"/>
          <p14:tracePt t="77519" x="1781175" y="3095625"/>
          <p14:tracePt t="77548" x="1790700" y="3095625"/>
          <p14:tracePt t="77606" x="1798638" y="3095625"/>
          <p14:tracePt t="77617" x="1808163" y="3095625"/>
          <p14:tracePt t="77628" x="1817688" y="3095625"/>
          <p14:tracePt t="77636" x="1827213" y="3095625"/>
          <p14:tracePt t="77646" x="1835150" y="3095625"/>
          <p14:tracePt t="77660" x="1844675" y="3095625"/>
          <p14:tracePt t="77665" x="1844675" y="3086100"/>
          <p14:tracePt t="77678" x="1854200" y="3086100"/>
          <p14:tracePt t="77685" x="1863725" y="3086100"/>
          <p14:tracePt t="78221" x="1871663" y="3086100"/>
          <p14:tracePt t="78229" x="1881188" y="3086100"/>
          <p14:tracePt t="78239" x="1900238" y="3086100"/>
          <p14:tracePt t="78251" x="1927225" y="3086100"/>
          <p14:tracePt t="78261" x="1944688" y="3086100"/>
          <p14:tracePt t="78268" x="1981200" y="3086100"/>
          <p14:tracePt t="78277" x="2027238" y="3086100"/>
          <p14:tracePt t="78287" x="2063750" y="3086100"/>
          <p14:tracePt t="78300" x="2109788" y="3086100"/>
          <p14:tracePt t="78306" x="2136775" y="3086100"/>
          <p14:tracePt t="78315" x="2173288" y="3086100"/>
          <p14:tracePt t="78328" x="2209800" y="3086100"/>
          <p14:tracePt t="78334" x="2219325" y="3086100"/>
          <p14:tracePt t="78344" x="2228850" y="3086100"/>
          <p14:tracePt t="78363" x="2236788" y="3086100"/>
          <p14:tracePt t="78582" x="2228850" y="3086100"/>
          <p14:tracePt t="79181" x="2219325" y="3086100"/>
          <p14:tracePt t="80114" x="2228850" y="3086100"/>
          <p14:tracePt t="80126" x="2236788" y="3086100"/>
          <p14:tracePt t="80133" x="2255838" y="3086100"/>
          <p14:tracePt t="80142" x="2273300" y="3086100"/>
          <p14:tracePt t="80150" x="2301875" y="3086100"/>
          <p14:tracePt t="80160" x="2328863" y="3086100"/>
          <p14:tracePt t="80170" x="2365375" y="3086100"/>
          <p14:tracePt t="80180" x="2401888" y="3086100"/>
          <p14:tracePt t="80190" x="2447925" y="3086100"/>
          <p14:tracePt t="80199" x="2484438" y="3086100"/>
          <p14:tracePt t="80209" x="2520950" y="3086100"/>
          <p14:tracePt t="80218" x="2566988" y="3086100"/>
          <p14:tracePt t="80228" x="2603500" y="3086100"/>
          <p14:tracePt t="80237" x="2657475" y="3086100"/>
          <p14:tracePt t="80247" x="2703513" y="3086100"/>
          <p14:tracePt t="80257" x="2730500" y="3086100"/>
          <p14:tracePt t="80266" x="2749550" y="3086100"/>
          <p14:tracePt t="80276" x="2767013" y="3086100"/>
          <p14:tracePt t="80286" x="2786063" y="3086100"/>
          <p14:tracePt t="80296" x="2794000" y="3086100"/>
          <p14:tracePt t="80511" x="2803525" y="3086100"/>
          <p14:tracePt t="80534" x="2813050" y="3078163"/>
          <p14:tracePt t="80541" x="2830513" y="3078163"/>
          <p14:tracePt t="80552" x="2849563" y="3068638"/>
          <p14:tracePt t="80560" x="2867025" y="3068638"/>
          <p14:tracePt t="80568" x="2886075" y="3059113"/>
          <p14:tracePt t="80578" x="2913063" y="3049588"/>
          <p14:tracePt t="80587" x="2949575" y="3032125"/>
          <p14:tracePt t="80596" x="2968625" y="3022600"/>
          <p14:tracePt t="80608" x="2986088" y="3022600"/>
          <p14:tracePt t="80616" x="3005138" y="3013075"/>
          <p14:tracePt t="81997" x="3013075" y="3013075"/>
          <p14:tracePt t="82007" x="3022600" y="3013075"/>
          <p14:tracePt t="82025" x="3041650" y="3013075"/>
          <p14:tracePt t="82034" x="3049588" y="3013075"/>
          <p14:tracePt t="82046" x="3068638" y="3013075"/>
          <p14:tracePt t="82053" x="3078163" y="3013075"/>
          <p14:tracePt t="82063" x="3086100" y="3013075"/>
          <p14:tracePt t="82860" x="3105150" y="3013075"/>
          <p14:tracePt t="82869" x="3122613" y="3022600"/>
          <p14:tracePt t="82879" x="3141663" y="3022600"/>
          <p14:tracePt t="82890" x="3159125" y="3032125"/>
          <p14:tracePt t="82898" x="3195638" y="3049588"/>
          <p14:tracePt t="82909" x="3224213" y="3049588"/>
          <p14:tracePt t="82918" x="3260725" y="3059113"/>
          <p14:tracePt t="82927" x="3297238" y="3068638"/>
          <p14:tracePt t="82937" x="3351213" y="3086100"/>
          <p14:tracePt t="82947" x="3397250" y="3105150"/>
          <p14:tracePt t="82957" x="3433763" y="3114675"/>
          <p14:tracePt t="82967" x="3497263" y="3132138"/>
          <p14:tracePt t="82977" x="3543300" y="3151188"/>
          <p14:tracePt t="82985" x="3579813" y="3159125"/>
          <p14:tracePt t="82995" x="3616325" y="3178175"/>
          <p14:tracePt t="83004" x="3643313" y="3187700"/>
          <p14:tracePt t="83014" x="3671888" y="3187700"/>
          <p14:tracePt t="83026" x="3689350" y="3195638"/>
          <p14:tracePt t="83034" x="3708400" y="3205163"/>
          <p14:tracePt t="83043" x="3725863" y="3214688"/>
          <p14:tracePt t="83053" x="3735388" y="3214688"/>
          <p14:tracePt t="83063" x="3752850" y="3214688"/>
          <p14:tracePt t="83072" x="3762375" y="3224213"/>
          <p14:tracePt t="83082" x="3771900" y="3224213"/>
          <p14:tracePt t="83093" x="3781425" y="3224213"/>
          <p14:tracePt t="83211" x="3771900" y="3224213"/>
          <p14:tracePt t="83455" x="3762375" y="3224213"/>
          <p14:tracePt t="83503" x="3752850" y="3214688"/>
          <p14:tracePt t="83522" x="3752850" y="3205163"/>
          <p14:tracePt t="83745" x="3752850" y="3195638"/>
          <p14:tracePt t="83869" x="3762375" y="3187700"/>
          <p14:tracePt t="83879" x="3781425" y="3187700"/>
          <p14:tracePt t="83889" x="3798888" y="3178175"/>
          <p14:tracePt t="83898" x="3825875" y="3178175"/>
          <p14:tracePt t="83908" x="3862388" y="3168650"/>
          <p14:tracePt t="83920" x="3898900" y="3168650"/>
          <p14:tracePt t="83928" x="3944938" y="3159125"/>
          <p14:tracePt t="83938" x="3981450" y="3159125"/>
          <p14:tracePt t="83947" x="4027488" y="3141663"/>
          <p14:tracePt t="83959" x="4054475" y="3141663"/>
          <p14:tracePt t="83969" x="4083050" y="3132138"/>
          <p14:tracePt t="83977" x="4127500" y="3132138"/>
          <p14:tracePt t="83986" x="4156075" y="3132138"/>
          <p14:tracePt t="83996" x="4183063" y="3132138"/>
          <p14:tracePt t="84004" x="4200525" y="3132138"/>
          <p14:tracePt t="84014" x="4229100" y="3132138"/>
          <p14:tracePt t="84024" x="4246563" y="3132138"/>
          <p14:tracePt t="84034" x="4256088" y="3132138"/>
          <p14:tracePt t="84043" x="4265613" y="3132138"/>
          <p14:tracePt t="84053" x="4273550" y="3132138"/>
          <p14:tracePt t="84660" x="4265613" y="3132138"/>
          <p14:tracePt t="84667" x="4256088" y="3132138"/>
          <p14:tracePt t="84677" x="4246563" y="3132138"/>
          <p14:tracePt t="84687" x="4237038" y="3132138"/>
          <p14:tracePt t="84715" x="4229100" y="3132138"/>
          <p14:tracePt t="84725" x="4219575" y="3132138"/>
          <p14:tracePt t="84753" x="4210050" y="3122613"/>
          <p14:tracePt t="84772" x="4200525" y="3122613"/>
          <p14:tracePt t="84792" x="4192588" y="3122613"/>
          <p14:tracePt t="85754" x="4183063" y="3132138"/>
          <p14:tracePt t="85764" x="4164013" y="3151188"/>
          <p14:tracePt t="85775" x="4137025" y="3187700"/>
          <p14:tracePt t="85783" x="4090988" y="3224213"/>
          <p14:tracePt t="85793" x="4008438" y="3260725"/>
          <p14:tracePt t="85802" x="3908425" y="3305175"/>
          <p14:tracePt t="85811" x="3808413" y="3360738"/>
          <p14:tracePt t="85821" x="3671888" y="3451225"/>
          <p14:tracePt t="85830" x="3552825" y="3552825"/>
          <p14:tracePt t="85841" x="3416300" y="3698875"/>
          <p14:tracePt t="85849" x="3278188" y="3816350"/>
          <p14:tracePt t="85859" x="3159125" y="3935413"/>
          <p14:tracePt t="85869" x="3041650" y="4027488"/>
          <p14:tracePt t="85879" x="2940050" y="4100513"/>
          <p14:tracePt t="85891" x="2859088" y="4137025"/>
          <p14:tracePt t="85898" x="2757488" y="4154488"/>
          <p14:tracePt t="85909" x="2667000" y="4183063"/>
          <p14:tracePt t="85917" x="2574925" y="4191000"/>
          <p14:tracePt t="85928" x="2474913" y="4191000"/>
          <p14:tracePt t="85938" x="2382838" y="4210050"/>
          <p14:tracePt t="85947" x="2301875" y="4237038"/>
          <p14:tracePt t="85958" x="2228850" y="4237038"/>
          <p14:tracePt t="85966" x="2155825" y="4246563"/>
          <p14:tracePt t="85976" x="2063750" y="4256088"/>
          <p14:tracePt t="85993" x="1963738" y="4273550"/>
          <p14:tracePt t="85995" x="1835150" y="4292600"/>
          <p14:tracePt t="86004" x="1689100" y="4300538"/>
          <p14:tracePt t="86015" x="1543050" y="4300538"/>
          <p14:tracePt t="86025" x="1416050" y="4319588"/>
          <p14:tracePt t="86034" x="1270000" y="4319588"/>
          <p14:tracePt t="86044" x="1141413" y="4319588"/>
          <p14:tracePt t="86053" x="1014413" y="4300538"/>
          <p14:tracePt t="86063" x="895350" y="4264025"/>
          <p14:tracePt t="86075" x="803275" y="4237038"/>
          <p14:tracePt t="86082" x="720725" y="4219575"/>
          <p14:tracePt t="86092" x="639763" y="4173538"/>
          <p14:tracePt t="86102" x="574675" y="4146550"/>
          <p14:tracePt t="86111" x="520700" y="4127500"/>
          <p14:tracePt t="86122" x="457200" y="4100513"/>
          <p14:tracePt t="86131" x="411163" y="4064000"/>
          <p14:tracePt t="86142" x="374650" y="4044950"/>
          <p14:tracePt t="86150" x="347663" y="4008438"/>
          <p14:tracePt t="86160" x="311150" y="3981450"/>
          <p14:tracePt t="86171" x="301625" y="3963988"/>
          <p14:tracePt t="86179" x="292100" y="3935413"/>
          <p14:tracePt t="86191" x="282575" y="3908425"/>
          <p14:tracePt t="86199" x="274638" y="3908425"/>
          <p14:tracePt t="86814" x="282575" y="3908425"/>
          <p14:tracePt t="86823" x="292100" y="3908425"/>
          <p14:tracePt t="86831" x="311150" y="3908425"/>
          <p14:tracePt t="86841" x="328613" y="3908425"/>
          <p14:tracePt t="86850" x="347663" y="3908425"/>
          <p14:tracePt t="86860" x="374650" y="3908425"/>
          <p14:tracePt t="86869" x="401638" y="3908425"/>
          <p14:tracePt t="86879" x="428625" y="3908425"/>
          <p14:tracePt t="86891" x="474663" y="3908425"/>
          <p14:tracePt t="86899" x="530225" y="3908425"/>
          <p14:tracePt t="86909" x="584200" y="3898900"/>
          <p14:tracePt t="86918" x="647700" y="3898900"/>
          <p14:tracePt t="86928" x="684213" y="3889375"/>
          <p14:tracePt t="86938" x="730250" y="3889375"/>
          <p14:tracePt t="86947" x="766763" y="3881438"/>
          <p14:tracePt t="86959" x="793750" y="3881438"/>
          <p14:tracePt t="86967" x="812800" y="3881438"/>
          <p14:tracePt t="86976" x="831850" y="3881438"/>
          <p14:tracePt t="86992" x="839788" y="3881438"/>
          <p14:tracePt t="86995" x="849313" y="3881438"/>
          <p14:tracePt t="87425" x="839788" y="3881438"/>
          <p14:tracePt t="87442" x="831850" y="3871913"/>
          <p14:tracePt t="87461" x="822325" y="3871913"/>
          <p14:tracePt t="87471" x="803275" y="3871913"/>
          <p14:tracePt t="87481" x="785813" y="3862388"/>
          <p14:tracePt t="87491" x="766763" y="3862388"/>
          <p14:tracePt t="87501" x="739775" y="3862388"/>
          <p14:tracePt t="87510" x="712788" y="3862388"/>
          <p14:tracePt t="87520" x="676275" y="3862388"/>
          <p14:tracePt t="87531" x="647700" y="3862388"/>
          <p14:tracePt t="87541" x="630238" y="3862388"/>
          <p14:tracePt t="87549" x="620713" y="3862388"/>
          <p14:tracePt t="87568" x="611188" y="3862388"/>
          <p14:tracePt t="87578" x="603250" y="3862388"/>
          <p14:tracePt t="87608" x="593725" y="3862388"/>
          <p14:tracePt t="87784" x="584200" y="3862388"/>
          <p14:tracePt t="87803" x="574675" y="3862388"/>
          <p14:tracePt t="87824" x="566738" y="3862388"/>
          <p14:tracePt t="87832" x="566738" y="3871913"/>
          <p14:tracePt t="87850" x="557213" y="3871913"/>
          <p14:tracePt t="87870" x="547688" y="3881438"/>
          <p14:tracePt t="87889" x="538163" y="3881438"/>
          <p14:tracePt t="87910" x="530225" y="3881438"/>
          <p14:tracePt t="87929" x="530225" y="3889375"/>
          <p14:tracePt t="87938" x="520700" y="3889375"/>
          <p14:tracePt t="87980" x="520700" y="3898900"/>
          <p14:tracePt t="88241" x="520700" y="3908425"/>
          <p14:tracePt t="88260" x="511175" y="3908425"/>
          <p14:tracePt t="88335" x="511175" y="3917950"/>
          <p14:tracePt t="88346" x="501650" y="3917950"/>
          <p14:tracePt t="89192" x="511175" y="3927475"/>
          <p14:tracePt t="89212" x="530225" y="3927475"/>
          <p14:tracePt t="89223" x="547688" y="3927475"/>
          <p14:tracePt t="89229" x="593725" y="3927475"/>
          <p14:tracePt t="89240" x="620713" y="3927475"/>
          <p14:tracePt t="89250" x="657225" y="3944938"/>
          <p14:tracePt t="89259" x="720725" y="3944938"/>
          <p14:tracePt t="89268" x="776288" y="3944938"/>
          <p14:tracePt t="89277" x="849313" y="3944938"/>
          <p14:tracePt t="89287" x="922338" y="3944938"/>
          <p14:tracePt t="89297" x="985838" y="3954463"/>
          <p14:tracePt t="89308" x="1022350" y="3954463"/>
          <p14:tracePt t="89316" x="1050925" y="3954463"/>
          <p14:tracePt t="89326" x="1068388" y="3954463"/>
          <p14:tracePt t="89336" x="1087438" y="3954463"/>
          <p14:tracePt t="89345" x="1095375" y="3954463"/>
          <p14:tracePt t="89365" x="1104900" y="3954463"/>
          <p14:tracePt t="89394" x="1104900" y="3944938"/>
          <p14:tracePt t="89405" x="1114425" y="3944938"/>
          <p14:tracePt t="89494" x="1114425" y="3935413"/>
          <p14:tracePt t="89608" x="1114425" y="3927475"/>
          <p14:tracePt t="89666" x="1123950" y="3927475"/>
          <p14:tracePt t="90105" x="1131888" y="3927475"/>
          <p14:tracePt t="90114" x="1141413" y="3927475"/>
          <p14:tracePt t="90126" x="1160463" y="3927475"/>
          <p14:tracePt t="90132" x="1168400" y="3927475"/>
          <p14:tracePt t="90142" x="1196975" y="3927475"/>
          <p14:tracePt t="90151" x="1214438" y="3927475"/>
          <p14:tracePt t="90161" x="1241425" y="3927475"/>
          <p14:tracePt t="90170" x="1260475" y="3927475"/>
          <p14:tracePt t="90180" x="1287463" y="3927475"/>
          <p14:tracePt t="90190" x="1306513" y="3927475"/>
          <p14:tracePt t="90200" x="1323975" y="3927475"/>
          <p14:tracePt t="90209" x="1343025" y="3927475"/>
          <p14:tracePt t="90220" x="1370013" y="3927475"/>
          <p14:tracePt t="90229" x="1387475" y="3927475"/>
          <p14:tracePt t="90240" x="1406525" y="3927475"/>
          <p14:tracePt t="90248" x="1423988" y="3927475"/>
          <p14:tracePt t="90258" x="1443038" y="3927475"/>
          <p14:tracePt t="90267" x="1452563" y="3927475"/>
          <p14:tracePt t="90277" x="1460500" y="3927475"/>
          <p14:tracePt t="90287" x="1470025" y="3927475"/>
          <p14:tracePt t="90296" x="1479550" y="3927475"/>
          <p14:tracePt t="90307" x="1489075" y="3927475"/>
          <p14:tracePt t="90316" x="1497013" y="3927475"/>
          <p14:tracePt t="90326" x="1506538" y="3927475"/>
          <p14:tracePt t="92183" x="1516063" y="3927475"/>
          <p14:tracePt t="92193" x="1525588" y="3927475"/>
          <p14:tracePt t="92202" x="1543050" y="3927475"/>
          <p14:tracePt t="92211" x="1552575" y="3927475"/>
          <p14:tracePt t="92223" x="1570038" y="3927475"/>
          <p14:tracePt t="92232" x="1598613" y="3927475"/>
          <p14:tracePt t="92242" x="1616075" y="3927475"/>
          <p14:tracePt t="92249" x="1644650" y="3927475"/>
          <p14:tracePt t="92258" x="1681163" y="3927475"/>
          <p14:tracePt t="92267" x="1717675" y="3927475"/>
          <p14:tracePt t="92277" x="1754188" y="3927475"/>
          <p14:tracePt t="92287" x="1808163" y="3927475"/>
          <p14:tracePt t="92297" x="1854200" y="3927475"/>
          <p14:tracePt t="92307" x="1890713" y="3927475"/>
          <p14:tracePt t="92316" x="1936750" y="3927475"/>
          <p14:tracePt t="92326" x="1963738" y="3927475"/>
          <p14:tracePt t="92335" x="1990725" y="3927475"/>
          <p14:tracePt t="92345" x="2009775" y="3927475"/>
          <p14:tracePt t="92357" x="2027238" y="3927475"/>
          <p14:tracePt t="92365" x="2046288" y="3927475"/>
          <p14:tracePt t="92374" x="2054225" y="3927475"/>
          <p14:tracePt t="92463" x="2054225" y="3917950"/>
          <p14:tracePt t="92589" x="2054225" y="3908425"/>
          <p14:tracePt t="92609" x="2073275" y="3908425"/>
          <p14:tracePt t="92618" x="2082800" y="3908425"/>
          <p14:tracePt t="92628" x="2090738" y="3908425"/>
          <p14:tracePt t="92638" x="2100263" y="3908425"/>
          <p14:tracePt t="92647" x="2109788" y="3908425"/>
          <p14:tracePt t="92667" x="2119313" y="3898900"/>
          <p14:tracePt t="93054" x="2127250" y="3898900"/>
          <p14:tracePt t="93065" x="2146300" y="3898900"/>
          <p14:tracePt t="93075" x="2155825" y="3898900"/>
          <p14:tracePt t="93084" x="2173288" y="3898900"/>
          <p14:tracePt t="93093" x="2192338" y="3898900"/>
          <p14:tracePt t="93103" x="2209800" y="3898900"/>
          <p14:tracePt t="93112" x="2219325" y="3898900"/>
          <p14:tracePt t="93124" x="2236788" y="3898900"/>
          <p14:tracePt t="93132" x="2255838" y="3898900"/>
          <p14:tracePt t="93141" x="2265363" y="3898900"/>
          <p14:tracePt t="93151" x="2273300" y="3898900"/>
          <p14:tracePt t="93161" x="2282825" y="3898900"/>
          <p14:tracePt t="93180" x="2292350" y="3898900"/>
          <p14:tracePt t="94812" x="2292350" y="3889375"/>
          <p14:tracePt t="94831" x="2301875" y="3889375"/>
          <p14:tracePt t="94851" x="2309813" y="3889375"/>
          <p14:tracePt t="94861" x="2319338" y="3889375"/>
          <p14:tracePt t="94872" x="2338388" y="3889375"/>
          <p14:tracePt t="94881" x="2365375" y="3889375"/>
          <p14:tracePt t="94894" x="2382838" y="3889375"/>
          <p14:tracePt t="94900" x="2411413" y="3889375"/>
          <p14:tracePt t="94910" x="2438400" y="3889375"/>
          <p14:tracePt t="94921" x="2474913" y="3889375"/>
          <p14:tracePt t="94928" x="2493963" y="3889375"/>
          <p14:tracePt t="94938" x="2511425" y="3889375"/>
          <p14:tracePt t="94947" x="2538413" y="3889375"/>
          <p14:tracePt t="94957" x="2557463" y="3889375"/>
          <p14:tracePt t="94967" x="2584450" y="3889375"/>
          <p14:tracePt t="94977" x="2603500" y="3889375"/>
          <p14:tracePt t="94991" x="2630488" y="3889375"/>
          <p14:tracePt t="94996" x="2657475" y="3889375"/>
          <p14:tracePt t="95007" x="2684463" y="3889375"/>
          <p14:tracePt t="95015" x="2703513" y="3889375"/>
          <p14:tracePt t="95025" x="2720975" y="3889375"/>
          <p14:tracePt t="95035" x="2740025" y="3889375"/>
          <p14:tracePt t="95044" x="2749550" y="3889375"/>
          <p14:tracePt t="95055" x="2757488" y="3889375"/>
          <p14:tracePt t="95064" x="2767013" y="3889375"/>
          <p14:tracePt t="95083" x="2776538" y="3889375"/>
          <p14:tracePt t="95200" x="2786063" y="3889375"/>
          <p14:tracePt t="95210" x="2794000" y="3889375"/>
          <p14:tracePt t="95219" x="2813050" y="3889375"/>
          <p14:tracePt t="95229" x="2830513" y="3889375"/>
          <p14:tracePt t="95239" x="2849563" y="3889375"/>
          <p14:tracePt t="95248" x="2867025" y="3889375"/>
          <p14:tracePt t="95258" x="2876550" y="3889375"/>
          <p14:tracePt t="95268" x="2886075" y="3889375"/>
          <p14:tracePt t="95278" x="2895600" y="3889375"/>
          <p14:tracePt t="95289" x="2903538" y="3889375"/>
          <p14:tracePt t="95307" x="2913063" y="3889375"/>
          <p14:tracePt t="95958" x="2922588" y="3889375"/>
          <p14:tracePt t="95969" x="2932113" y="3889375"/>
          <p14:tracePt t="95977" x="2949575" y="3889375"/>
          <p14:tracePt t="95996" x="2968625" y="3889375"/>
          <p14:tracePt t="96006" x="2976563" y="3889375"/>
          <p14:tracePt t="96015" x="2986088" y="3889375"/>
          <p14:tracePt t="96025" x="3005138" y="3889375"/>
          <p14:tracePt t="96035" x="3013075" y="3889375"/>
          <p14:tracePt t="96064" x="3022600" y="3889375"/>
          <p14:tracePt t="96074" x="3032125" y="3889375"/>
          <p14:tracePt t="96083" x="3049588" y="3889375"/>
          <p14:tracePt t="96093" x="3059113" y="3889375"/>
          <p14:tracePt t="96112" x="3068638" y="3889375"/>
          <p14:tracePt t="96125" x="3078163" y="3889375"/>
          <p14:tracePt t="96174" x="3086100" y="3889375"/>
          <p14:tracePt t="96182" x="3095625" y="3889375"/>
          <p14:tracePt t="96201" x="3105150" y="3889375"/>
          <p14:tracePt t="96211" x="3114675" y="3889375"/>
          <p14:tracePt t="96385" x="3122613" y="3889375"/>
          <p14:tracePt t="96404" x="3132138" y="3889375"/>
          <p14:tracePt t="96414" x="3141663" y="3889375"/>
          <p14:tracePt t="96425" x="3151188" y="3889375"/>
          <p14:tracePt t="96444" x="3159125" y="3889375"/>
          <p14:tracePt t="96882" x="3168650" y="3889375"/>
          <p14:tracePt t="98650" x="3178175" y="3889375"/>
          <p14:tracePt t="98677" x="3187700" y="3889375"/>
          <p14:tracePt t="98688" x="3195638" y="3889375"/>
          <p14:tracePt t="98696" x="3214688" y="3898900"/>
          <p14:tracePt t="98706" x="3224213" y="3908425"/>
          <p14:tracePt t="98717" x="3232150" y="3917950"/>
          <p14:tracePt t="98725" x="3251200" y="3935413"/>
          <p14:tracePt t="98735" x="3270250" y="3954463"/>
          <p14:tracePt t="98744" x="3287713" y="3963988"/>
          <p14:tracePt t="98756" x="3314700" y="3981450"/>
          <p14:tracePt t="98764" x="3351213" y="3990975"/>
          <p14:tracePt t="98775" x="3379788" y="4017963"/>
          <p14:tracePt t="98783" x="3406775" y="4027488"/>
          <p14:tracePt t="98793" x="3433763" y="4027488"/>
          <p14:tracePt t="98803" x="3452813" y="4037013"/>
          <p14:tracePt t="98812" x="3489325" y="4037013"/>
          <p14:tracePt t="98824" x="3489325" y="4044950"/>
          <p14:tracePt t="98831" x="3516313" y="4044950"/>
          <p14:tracePt t="98841" x="3525838" y="4044950"/>
          <p14:tracePt t="98851" x="3543300" y="4044950"/>
          <p14:tracePt t="98861" x="3562350" y="4044950"/>
          <p14:tracePt t="98873" x="3589338" y="4044950"/>
          <p14:tracePt t="98880" x="3606800" y="4044950"/>
          <p14:tracePt t="98890" x="3625850" y="4044950"/>
          <p14:tracePt t="98899" x="3652838" y="4044950"/>
          <p14:tracePt t="98909" x="3671888" y="4044950"/>
          <p14:tracePt t="98919" x="3689350" y="4044950"/>
          <p14:tracePt t="98928" x="3698875" y="4044950"/>
          <p14:tracePt t="98939" x="3708400" y="4044950"/>
          <p14:tracePt t="99064" x="3716338" y="4044950"/>
          <p14:tracePt t="99083" x="3735388" y="4044950"/>
          <p14:tracePt t="99093" x="3752850" y="4044950"/>
          <p14:tracePt t="99103" x="3771900" y="4044950"/>
          <p14:tracePt t="99113" x="3781425" y="4044950"/>
          <p14:tracePt t="99123" x="3789363" y="4044950"/>
          <p14:tracePt t="99132" x="3808413" y="4037013"/>
          <p14:tracePt t="99151" x="3817938" y="4037013"/>
          <p14:tracePt t="99339" x="3817938" y="4027488"/>
          <p14:tracePt t="99629" x="3817938" y="4017963"/>
          <p14:tracePt t="99649" x="3817938" y="4008438"/>
          <p14:tracePt t="99659" x="3817938" y="4000500"/>
          <p14:tracePt t="99667" x="3817938" y="3990975"/>
          <p14:tracePt t="99686" x="3808413" y="3981450"/>
          <p14:tracePt t="99696" x="3798888" y="3971925"/>
          <p14:tracePt t="99706" x="3798888" y="3963988"/>
          <p14:tracePt t="99717" x="3789363" y="3954463"/>
          <p14:tracePt t="99725" x="3789363" y="3944938"/>
          <p14:tracePt t="99924" x="3798888" y="3944938"/>
          <p14:tracePt t="99930" x="3808413" y="3944938"/>
          <p14:tracePt t="99942" x="3825875" y="3944938"/>
          <p14:tracePt t="99960" x="3844925" y="3944938"/>
          <p14:tracePt t="99969" x="3862388" y="3944938"/>
          <p14:tracePt t="99977" x="3881438" y="3944938"/>
          <p14:tracePt t="99990" x="3908425" y="3944938"/>
          <p14:tracePt t="99997" x="3935413" y="3944938"/>
          <p14:tracePt t="100006" x="3954463" y="3944938"/>
          <p14:tracePt t="100015" x="3990975" y="3944938"/>
          <p14:tracePt t="100025" x="4000500" y="3944938"/>
          <p14:tracePt t="100035" x="4017963" y="3944938"/>
          <p14:tracePt t="100045" x="4037013" y="3944938"/>
          <p14:tracePt t="100055" x="4054475" y="3944938"/>
          <p14:tracePt t="100064" x="4064000" y="3944938"/>
          <p14:tracePt t="100074" x="4073525" y="3944938"/>
          <p14:tracePt t="100084" x="4083050" y="3944938"/>
          <p14:tracePt t="100093" x="4090988" y="3944938"/>
          <p14:tracePt t="100103" x="4100513" y="3944938"/>
          <p14:tracePt t="100113" x="4110038" y="3944938"/>
          <p14:tracePt t="100123" x="4119563" y="3944938"/>
          <p14:tracePt t="100132" x="4119563" y="3935413"/>
          <p14:tracePt t="100142" x="4127500" y="3935413"/>
          <p14:tracePt t="101728" x="4127500" y="3944938"/>
          <p14:tracePt t="101765" x="4127500" y="3954463"/>
          <p14:tracePt t="101864" x="4127500" y="3944938"/>
          <p14:tracePt t="102124" x="4100513" y="3954463"/>
          <p14:tracePt t="102134" x="4064000" y="3963988"/>
          <p14:tracePt t="102143" x="3981450" y="3981450"/>
          <p14:tracePt t="102156" x="3854450" y="4008438"/>
          <p14:tracePt t="102164" x="3698875" y="4054475"/>
          <p14:tracePt t="102174" x="3506788" y="4137025"/>
          <p14:tracePt t="102182" x="3260725" y="4264025"/>
          <p14:tracePt t="102191" x="3041650" y="4392613"/>
          <p14:tracePt t="102201" x="2786063" y="4556125"/>
          <p14:tracePt t="102210" x="2493963" y="4721225"/>
          <p14:tracePt t="102222" x="2236788" y="4857750"/>
          <p14:tracePt t="102229" x="2063750" y="4949825"/>
          <p14:tracePt t="102240" x="1900238" y="5013325"/>
          <p14:tracePt t="102249" x="1725613" y="5059363"/>
          <p14:tracePt t="102259" x="1598613" y="5076825"/>
          <p14:tracePt t="102269" x="1489075" y="5086350"/>
          <p14:tracePt t="102278" x="1423988" y="5095875"/>
          <p14:tracePt t="102289" x="1387475" y="5095875"/>
          <p14:tracePt t="102297" x="1360488" y="5095875"/>
          <p14:tracePt t="102307" x="1350963" y="5095875"/>
          <p14:tracePt t="102326" x="1343025" y="5095875"/>
          <p14:tracePt t="102356" x="1333500" y="5095875"/>
          <p14:tracePt t="102365" x="1323975" y="5095875"/>
          <p14:tracePt t="102385" x="1306513" y="5086350"/>
          <p14:tracePt t="102405" x="1296988" y="5086350"/>
          <p14:tracePt t="102414" x="1287463" y="5076825"/>
          <p14:tracePt t="102424" x="1277938" y="5076825"/>
          <p14:tracePt t="102433" x="1260475" y="5076825"/>
          <p14:tracePt t="102443" x="1233488" y="5076825"/>
          <p14:tracePt t="102455" x="1214438" y="5068888"/>
          <p14:tracePt t="102463" x="1187450" y="5068888"/>
          <p14:tracePt t="102473" x="1150938" y="5059363"/>
          <p14:tracePt t="102484" x="1123950" y="5049838"/>
          <p14:tracePt t="102492" x="1104900" y="5040313"/>
          <p14:tracePt t="102502" x="1077913" y="5032375"/>
          <p14:tracePt t="102511" x="1041400" y="5013325"/>
          <p14:tracePt t="102522" x="1022350" y="5003800"/>
          <p14:tracePt t="102530" x="995363" y="4995863"/>
          <p14:tracePt t="102540" x="968375" y="4976813"/>
          <p14:tracePt t="102550" x="931863" y="4967288"/>
          <p14:tracePt t="102560" x="904875" y="4949825"/>
          <p14:tracePt t="102569" x="858838" y="4922838"/>
          <p14:tracePt t="102579" x="831850" y="4903788"/>
          <p14:tracePt t="102591" x="803275" y="4884738"/>
          <p14:tracePt t="102598" x="766763" y="4867275"/>
          <p14:tracePt t="102608" x="749300" y="4840288"/>
          <p14:tracePt t="102618" x="720725" y="4830763"/>
          <p14:tracePt t="102628" x="712788" y="4830763"/>
          <p14:tracePt t="102638" x="703263" y="4821238"/>
          <p14:tracePt t="102647" x="693738" y="4811713"/>
          <p14:tracePt t="102657" x="684213" y="4811713"/>
          <p14:tracePt t="102666" x="676275" y="4811713"/>
          <p14:tracePt t="102686" x="676275" y="4803775"/>
          <p14:tracePt t="102696" x="666750" y="4803775"/>
          <p14:tracePt t="103018" x="657225" y="4803775"/>
          <p14:tracePt t="103026" x="647700" y="4803775"/>
          <p14:tracePt t="103036" x="620713" y="4803775"/>
          <p14:tracePt t="103045" x="603250" y="4803775"/>
          <p14:tracePt t="103056" x="574675" y="4803775"/>
          <p14:tracePt t="103065" x="547688" y="4803775"/>
          <p14:tracePt t="103074" x="530225" y="4803775"/>
          <p14:tracePt t="103084" x="511175" y="4803775"/>
          <p14:tracePt t="103094" x="493713" y="4803775"/>
          <p14:tracePt t="103105" x="474663" y="4803775"/>
          <p14:tracePt t="103113" x="457200" y="4803775"/>
          <p14:tracePt t="103123" x="447675" y="4803775"/>
          <p14:tracePt t="103133" x="438150" y="4803775"/>
          <p14:tracePt t="103142" x="428625" y="4803775"/>
          <p14:tracePt t="103152" x="420688" y="4803775"/>
          <p14:tracePt t="103161" x="411163" y="4803775"/>
          <p14:tracePt t="103181" x="401638" y="4803775"/>
          <p14:tracePt t="103210" x="392113" y="4803775"/>
          <p14:tracePt t="103239" x="384175" y="4803775"/>
          <p14:tracePt t="103249" x="384175" y="4794250"/>
          <p14:tracePt t="103550" x="401638" y="4794250"/>
          <p14:tracePt t="103561" x="411163" y="4794250"/>
          <p14:tracePt t="103569" x="428625" y="4794250"/>
          <p14:tracePt t="103579" x="447675" y="4784725"/>
          <p14:tracePt t="103589" x="474663" y="4784725"/>
          <p14:tracePt t="103598" x="493713" y="4784725"/>
          <p14:tracePt t="103608" x="520700" y="4784725"/>
          <p14:tracePt t="103618" x="538163" y="4775200"/>
          <p14:tracePt t="103628" x="566738" y="4775200"/>
          <p14:tracePt t="103639" x="611188" y="4775200"/>
          <p14:tracePt t="103647" x="639763" y="4767263"/>
          <p14:tracePt t="103657" x="666750" y="4767263"/>
          <p14:tracePt t="103667" x="703263" y="4767263"/>
          <p14:tracePt t="103676" x="720725" y="4757738"/>
          <p14:tracePt t="103688" x="739775" y="4757738"/>
          <p14:tracePt t="103696" x="757238" y="4757738"/>
          <p14:tracePt t="103706" x="766763" y="4757738"/>
          <p14:tracePt t="103715" x="785813" y="4757738"/>
          <p14:tracePt t="103725" x="803275" y="4757738"/>
          <p14:tracePt t="103735" x="822325" y="4748213"/>
          <p14:tracePt t="103744" x="831850" y="4748213"/>
          <p14:tracePt t="103755" x="849313" y="4748213"/>
          <p14:tracePt t="103764" x="858838" y="4748213"/>
          <p14:tracePt t="104194" x="849313" y="4748213"/>
          <p14:tracePt t="104211" x="839788" y="4748213"/>
          <p14:tracePt t="104222" x="831850" y="4738688"/>
          <p14:tracePt t="104240" x="812800" y="4738688"/>
          <p14:tracePt t="104249" x="803275" y="4738688"/>
          <p14:tracePt t="104259" x="793750" y="4738688"/>
          <p14:tracePt t="104270" x="776288" y="4738688"/>
          <p14:tracePt t="104279" x="766763" y="4738688"/>
          <p14:tracePt t="104308" x="757238" y="4738688"/>
          <p14:tracePt t="104317" x="749300" y="4738688"/>
          <p14:tracePt t="104327" x="739775" y="4738688"/>
          <p14:tracePt t="104340" x="730250" y="4738688"/>
          <p14:tracePt t="104356" x="720725" y="4738688"/>
          <p14:tracePt t="104366" x="712788" y="4738688"/>
          <p14:tracePt t="104436" x="703263" y="4738688"/>
          <p14:tracePt t="104456" x="693738" y="4738688"/>
          <p14:tracePt t="104484" x="684213" y="4738688"/>
          <p14:tracePt t="104521" x="676275" y="4738688"/>
          <p14:tracePt t="104540" x="666750" y="4738688"/>
          <p14:tracePt t="104571" x="657225" y="4738688"/>
          <p14:tracePt t="104687" x="647700" y="4738688"/>
          <p14:tracePt t="104824" x="647700" y="4730750"/>
          <p14:tracePt t="105861" x="657225" y="4730750"/>
          <p14:tracePt t="105872" x="676275" y="4730750"/>
          <p14:tracePt t="105880" x="693738" y="4730750"/>
          <p14:tracePt t="105890" x="739775" y="4730750"/>
          <p14:tracePt t="105900" x="766763" y="4730750"/>
          <p14:tracePt t="105910" x="803275" y="4730750"/>
          <p14:tracePt t="105922" x="849313" y="4730750"/>
          <p14:tracePt t="105929" x="895350" y="4738688"/>
          <p14:tracePt t="105940" x="922338" y="4738688"/>
          <p14:tracePt t="105949" x="958850" y="4738688"/>
          <p14:tracePt t="105958" x="977900" y="4738688"/>
          <p14:tracePt t="105969" x="1004888" y="4738688"/>
          <p14:tracePt t="105978" x="1022350" y="4738688"/>
          <p14:tracePt t="105990" x="1031875" y="4738688"/>
          <p14:tracePt t="105998" x="1041400" y="4738688"/>
          <p14:tracePt t="106006" x="1050925" y="4738688"/>
          <p14:tracePt t="106639" x="1123950" y="4738688"/>
          <p14:tracePt t="106648" x="1160463" y="4738688"/>
          <p14:tracePt t="106659" x="1177925" y="4738688"/>
          <p14:tracePt t="106670" x="1204913" y="4738688"/>
          <p14:tracePt t="106679" x="1241425" y="4738688"/>
          <p14:tracePt t="106689" x="1270000" y="4738688"/>
          <p14:tracePt t="106697" x="1323975" y="4738688"/>
          <p14:tracePt t="106707" x="1370013" y="4738688"/>
          <p14:tracePt t="106717" x="1397000" y="4738688"/>
          <p14:tracePt t="106726" x="1443038" y="4738688"/>
          <p14:tracePt t="106736" x="1470025" y="4738688"/>
          <p14:tracePt t="106745" x="1497013" y="4738688"/>
          <p14:tracePt t="106754" x="1525588" y="4730750"/>
          <p14:tracePt t="106764" x="1562100" y="4730750"/>
          <p14:tracePt t="106774" x="1579563" y="4721225"/>
          <p14:tracePt t="106784" x="1606550" y="4721225"/>
          <p14:tracePt t="106793" x="1625600" y="4721225"/>
          <p14:tracePt t="106806" x="1644650" y="4711700"/>
          <p14:tracePt t="106813" x="1662113" y="4711700"/>
          <p14:tracePt t="106823" x="1671638" y="4711700"/>
          <p14:tracePt t="106843" x="1671638" y="4702175"/>
          <p14:tracePt t="106852" x="1681163" y="4702175"/>
          <p14:tracePt t="107542" x="1662113" y="4702175"/>
          <p14:tracePt t="107551" x="1652588" y="4702175"/>
          <p14:tracePt t="107561" x="1644650" y="4702175"/>
          <p14:tracePt t="107572" x="1625600" y="4702175"/>
          <p14:tracePt t="107590" x="1616075" y="4702175"/>
          <p14:tracePt t="107609" x="1606550" y="4702175"/>
          <p14:tracePt t="107629" x="1598613" y="4702175"/>
          <p14:tracePt t="107648" x="1589088" y="4702175"/>
          <p14:tracePt t="107696" x="1579563" y="4702175"/>
          <p14:tracePt t="107717" x="1570038" y="4702175"/>
          <p14:tracePt t="107725" x="1562100" y="4702175"/>
          <p14:tracePt t="107755" x="1552575" y="4702175"/>
          <p14:tracePt t="107765" x="1543050" y="4702175"/>
          <p14:tracePt t="107784" x="1533525" y="4702175"/>
          <p14:tracePt t="107794" x="1525588" y="4702175"/>
          <p14:tracePt t="107822" x="1516063" y="4702175"/>
          <p14:tracePt t="107842" x="1506538" y="4702175"/>
          <p14:tracePt t="108902" x="1506538" y="4711700"/>
          <p14:tracePt t="108921" x="1506538" y="4721225"/>
          <p14:tracePt t="108950" x="1506538" y="4730750"/>
          <p14:tracePt t="108959" x="1525588" y="4730750"/>
          <p14:tracePt t="108971" x="1533525" y="4730750"/>
          <p14:tracePt t="108979" x="1552575" y="4730750"/>
          <p14:tracePt t="108989" x="1562100" y="4738688"/>
          <p14:tracePt t="109000" x="1570038" y="4748213"/>
          <p14:tracePt t="109007" x="1606550" y="4748213"/>
          <p14:tracePt t="109018" x="1625600" y="4757738"/>
          <p14:tracePt t="109026" x="1652588" y="4757738"/>
          <p14:tracePt t="109037" x="1689100" y="4757738"/>
          <p14:tracePt t="109045" x="1735138" y="4757738"/>
          <p14:tracePt t="109055" x="1771650" y="4757738"/>
          <p14:tracePt t="109067" x="1808163" y="4757738"/>
          <p14:tracePt t="109075" x="1844675" y="4757738"/>
          <p14:tracePt t="109085" x="1871663" y="4757738"/>
          <p14:tracePt t="109094" x="1908175" y="4757738"/>
          <p14:tracePt t="109105" x="1936750" y="4757738"/>
          <p14:tracePt t="109114" x="1954213" y="4757738"/>
          <p14:tracePt t="109124" x="1981200" y="4757738"/>
          <p14:tracePt t="109133" x="2000250" y="4767263"/>
          <p14:tracePt t="109142" x="2017713" y="4767263"/>
          <p14:tracePt t="109154" x="2046288" y="4767263"/>
          <p14:tracePt t="109162" x="2063750" y="4767263"/>
          <p14:tracePt t="109172" x="2082800" y="4767263"/>
          <p14:tracePt t="109182" x="2109788" y="4767263"/>
          <p14:tracePt t="109191" x="2119313" y="4767263"/>
          <p14:tracePt t="109201" x="2136775" y="4767263"/>
          <p14:tracePt t="109211" x="2155825" y="4767263"/>
          <p14:tracePt t="109221" x="2163763" y="4767263"/>
          <p14:tracePt t="109271" x="2173288" y="4767263"/>
          <p14:tracePt t="109290" x="2182813" y="4757738"/>
          <p14:tracePt t="109298" x="2192338" y="4757738"/>
          <p14:tracePt t="109318" x="2200275" y="4757738"/>
          <p14:tracePt t="109328" x="2209800" y="4757738"/>
          <p14:tracePt t="109534" x="2209800" y="4748213"/>
          <p14:tracePt t="110175" x="2219325" y="4748213"/>
          <p14:tracePt t="110230" x="2228850" y="4748213"/>
          <p14:tracePt t="110240" x="2236788" y="4748213"/>
          <p14:tracePt t="110250" x="2246313" y="4748213"/>
          <p14:tracePt t="110259" x="2255838" y="4748213"/>
          <p14:tracePt t="110270" x="2273300" y="4748213"/>
          <p14:tracePt t="110280" x="2292350" y="4748213"/>
          <p14:tracePt t="110298" x="2309813" y="4748213"/>
          <p14:tracePt t="110310" x="2328863" y="4748213"/>
          <p14:tracePt t="110318" x="2338388" y="4748213"/>
          <p14:tracePt t="110327" x="2346325" y="4748213"/>
          <p14:tracePt t="110338" x="2355850" y="4748213"/>
          <p14:tracePt t="110347" x="2365375" y="4748213"/>
          <p14:tracePt t="112554" x="2374900" y="4748213"/>
          <p14:tracePt t="112574" x="2382838" y="4748213"/>
          <p14:tracePt t="112582" x="2392363" y="4748213"/>
          <p14:tracePt t="112592" x="2401888" y="4748213"/>
          <p14:tracePt t="112600" x="2419350" y="4748213"/>
          <p14:tracePt t="112609" x="2438400" y="4748213"/>
          <p14:tracePt t="112621" x="2447925" y="4748213"/>
          <p14:tracePt t="112629" x="2484438" y="4767263"/>
          <p14:tracePt t="112638" x="2511425" y="4767263"/>
          <p14:tracePt t="112648" x="2538413" y="4767263"/>
          <p14:tracePt t="112658" x="2566988" y="4775200"/>
          <p14:tracePt t="112670" x="2611438" y="4784725"/>
          <p14:tracePt t="112678" x="2657475" y="4784725"/>
          <p14:tracePt t="112688" x="2693988" y="4794250"/>
          <p14:tracePt t="112697" x="2720975" y="4794250"/>
          <p14:tracePt t="112707" x="2767013" y="4794250"/>
          <p14:tracePt t="112717" x="2794000" y="4803775"/>
          <p14:tracePt t="112726" x="2822575" y="4803775"/>
          <p14:tracePt t="112738" x="2840038" y="4803775"/>
          <p14:tracePt t="112745" x="2849563" y="4803775"/>
          <p14:tracePt t="112755" x="2859088" y="4803775"/>
          <p14:tracePt t="112765" x="2867025" y="4803775"/>
          <p14:tracePt t="112939" x="2876550" y="4803775"/>
          <p14:tracePt t="112959" x="2895600" y="4803775"/>
          <p14:tracePt t="112970" x="2903538" y="4803775"/>
          <p14:tracePt t="112978" x="2913063" y="4794250"/>
          <p14:tracePt t="112989" x="2922588" y="4794250"/>
          <p14:tracePt t="112997" x="2932113" y="4794250"/>
          <p14:tracePt t="113007" x="2932113" y="4784725"/>
          <p14:tracePt t="113115" x="2932113" y="4775200"/>
          <p14:tracePt t="113144" x="2932113" y="4767263"/>
          <p14:tracePt t="113173" x="2922588" y="4767263"/>
          <p14:tracePt t="113182" x="2922588" y="4757738"/>
          <p14:tracePt t="113212" x="2913063" y="4757738"/>
          <p14:tracePt t="113222" x="2913063" y="4748213"/>
          <p14:tracePt t="113409" x="2922588" y="4748213"/>
          <p14:tracePt t="113417" x="2940050" y="4748213"/>
          <p14:tracePt t="113426" x="2959100" y="4748213"/>
          <p14:tracePt t="113439" x="2976563" y="4748213"/>
          <p14:tracePt t="113446" x="2995613" y="4748213"/>
          <p14:tracePt t="113457" x="3005138" y="4748213"/>
          <p14:tracePt t="113464" x="3022600" y="4748213"/>
          <p14:tracePt t="113473" x="3041650" y="4748213"/>
          <p14:tracePt t="113483" x="3068638" y="4748213"/>
          <p14:tracePt t="113493" x="3086100" y="4748213"/>
          <p14:tracePt t="113503" x="3105150" y="4748213"/>
          <p14:tracePt t="113513" x="3122613" y="4738688"/>
          <p14:tracePt t="113522" x="3132138" y="4738688"/>
          <p14:tracePt t="113532" x="3151188" y="4738688"/>
          <p14:tracePt t="113541" x="3159125" y="4738688"/>
          <p14:tracePt t="113553" x="3168650" y="4738688"/>
          <p14:tracePt t="113561" x="3178175" y="4738688"/>
          <p14:tracePt t="113571" x="3178175" y="4730750"/>
          <p14:tracePt t="115601" x="3178175" y="4721225"/>
          <p14:tracePt t="115649" x="3187700" y="4721225"/>
          <p14:tracePt t="115662" x="3205163" y="4721225"/>
          <p14:tracePt t="115672" x="3224213" y="4721225"/>
          <p14:tracePt t="115679" x="3241675" y="4721225"/>
          <p14:tracePt t="115689" x="3270250" y="4721225"/>
          <p14:tracePt t="115698" x="3297238" y="4721225"/>
          <p14:tracePt t="115708" x="3343275" y="4711700"/>
          <p14:tracePt t="115718" x="3397250" y="4711700"/>
          <p14:tracePt t="115727" x="3424238" y="4711700"/>
          <p14:tracePt t="115739" x="3479800" y="4711700"/>
          <p14:tracePt t="115745" x="3516313" y="4711700"/>
          <p14:tracePt t="115755" x="3543300" y="4702175"/>
          <p14:tracePt t="115765" x="3570288" y="4702175"/>
          <p14:tracePt t="115774" x="3589338" y="4702175"/>
          <p14:tracePt t="115787" x="3606800" y="4702175"/>
          <p14:tracePt t="115794" x="3616325" y="4702175"/>
          <p14:tracePt t="115804" x="3625850" y="4702175"/>
          <p14:tracePt t="115873" x="3635375" y="4702175"/>
          <p14:tracePt t="115883" x="3635375" y="4694238"/>
          <p14:tracePt t="115892" x="3643313" y="4694238"/>
          <p14:tracePt t="115910" x="3652838" y="4694238"/>
          <p14:tracePt t="115920" x="3662363" y="4694238"/>
          <p14:tracePt t="115930" x="3679825" y="4694238"/>
          <p14:tracePt t="115940" x="3689350" y="4694238"/>
          <p14:tracePt t="115959" x="3698875" y="4694238"/>
          <p14:tracePt t="115987" x="3708400" y="4694238"/>
          <p14:tracePt t="116017" x="3716338" y="4694238"/>
          <p14:tracePt t="116037" x="3725863" y="4694238"/>
          <p14:tracePt t="116056" x="3735388" y="4694238"/>
          <p14:tracePt t="116319" x="3744913" y="4694238"/>
          <p14:tracePt t="116358" x="3752850" y="4694238"/>
          <p14:tracePt t="116380" x="3762375" y="4694238"/>
          <p14:tracePt t="116397" x="3771900" y="4694238"/>
          <p14:tracePt t="116417" x="3781425" y="4694238"/>
          <p14:tracePt t="116439" x="3789363" y="4694238"/>
          <p14:tracePt t="116455" x="3798888" y="4694238"/>
          <p14:tracePt t="116464" x="3808413" y="4694238"/>
          <p14:tracePt t="116474" x="3817938" y="4694238"/>
          <p14:tracePt t="116484" x="3835400" y="4694238"/>
          <p14:tracePt t="116493" x="3844925" y="4694238"/>
          <p14:tracePt t="116503" x="3854450" y="4694238"/>
          <p14:tracePt t="116522" x="3862388" y="4694238"/>
          <p14:tracePt t="116532" x="3871913" y="4694238"/>
          <p14:tracePt t="116541" x="3881438" y="4694238"/>
          <p14:tracePt t="116553" x="3898900" y="4694238"/>
          <p14:tracePt t="116561" x="3908425" y="4702175"/>
          <p14:tracePt t="116580" x="3917950" y="4702175"/>
          <p14:tracePt t="116590" x="3935413" y="4711700"/>
          <p14:tracePt t="116601" x="3944938" y="4711700"/>
          <p14:tracePt t="116610" x="3954463" y="4711700"/>
          <p14:tracePt t="116619" x="3963988" y="4721225"/>
          <p14:tracePt t="116629" x="3971925" y="4721225"/>
          <p14:tracePt t="116648" x="3981450" y="4730750"/>
          <p14:tracePt t="117270" x="3990975" y="4730750"/>
          <p14:tracePt t="117285" x="4000500" y="4730750"/>
          <p14:tracePt t="117293" x="4008438" y="4730750"/>
          <p14:tracePt t="117302" x="4017963" y="4730750"/>
          <p14:tracePt t="117311" x="4027488" y="4730750"/>
          <p14:tracePt t="117332" x="4037013" y="4730750"/>
          <p14:tracePt t="117339" x="4044950" y="4730750"/>
          <p14:tracePt t="117348" x="4054475" y="4730750"/>
          <p14:tracePt t="117446" x="4054475" y="4721225"/>
          <p14:tracePt t="117466" x="4064000" y="4721225"/>
          <p14:tracePt t="118777" x="4054475" y="4721225"/>
          <p14:tracePt t="118788" x="4017963" y="4721225"/>
          <p14:tracePt t="118800" x="3944938" y="4721225"/>
          <p14:tracePt t="118806" x="3844925" y="4738688"/>
          <p14:tracePt t="118814" x="3679825" y="4757738"/>
          <p14:tracePt t="118824" x="3443288" y="4803775"/>
          <p14:tracePt t="118836" x="3086100" y="4867275"/>
          <p14:tracePt t="118844" x="2749550" y="4976813"/>
          <p14:tracePt t="118853" x="2374900" y="5086350"/>
          <p14:tracePt t="118863" x="2063750" y="5205413"/>
          <p14:tracePt t="118872" x="1817688" y="5341938"/>
          <p14:tracePt t="118881" x="1662113" y="5414963"/>
          <p14:tracePt t="118891" x="1543050" y="5478463"/>
          <p14:tracePt t="118902" x="1443038" y="5514975"/>
          <p14:tracePt t="118910" x="1387475" y="5543550"/>
          <p14:tracePt t="118920" x="1343025" y="5551488"/>
          <p14:tracePt t="118930" x="1296988" y="5551488"/>
          <p14:tracePt t="118940" x="1260475" y="5551488"/>
          <p14:tracePt t="118950" x="1233488" y="5551488"/>
          <p14:tracePt t="118959" x="1204913" y="5551488"/>
          <p14:tracePt t="118970" x="1168400" y="5551488"/>
          <p14:tracePt t="118978" x="1150938" y="5551488"/>
          <p14:tracePt t="118988" x="1141413" y="5551488"/>
          <p14:tracePt t="118998" x="1123950" y="5551488"/>
          <p14:tracePt t="119007" x="1104900" y="5551488"/>
          <p14:tracePt t="119019" x="1087438" y="5551488"/>
          <p14:tracePt t="119027" x="1068388" y="5551488"/>
          <p14:tracePt t="119037" x="1058863" y="5551488"/>
          <p14:tracePt t="119047" x="1041400" y="5561013"/>
          <p14:tracePt t="119056" x="1031875" y="5561013"/>
          <p14:tracePt t="119066" x="1014413" y="5570538"/>
          <p14:tracePt t="119076" x="995363" y="5570538"/>
          <p14:tracePt t="119087" x="968375" y="5580063"/>
          <p14:tracePt t="119095" x="941388" y="5588000"/>
          <p14:tracePt t="119105" x="912813" y="5588000"/>
          <p14:tracePt t="119114" x="876300" y="5597525"/>
          <p14:tracePt t="119124" x="849313" y="5597525"/>
          <p14:tracePt t="119135" x="831850" y="5607050"/>
          <p14:tracePt t="119144" x="803275" y="5624513"/>
          <p14:tracePt t="119154" x="785813" y="5624513"/>
          <p14:tracePt t="119163" x="766763" y="5624513"/>
          <p14:tracePt t="119173" x="757238" y="5624513"/>
          <p14:tracePt t="119183" x="749300" y="5624513"/>
          <p14:tracePt t="119192" x="739775" y="5624513"/>
          <p14:tracePt t="119212" x="730250" y="5624513"/>
          <p14:tracePt t="119221" x="720725" y="5624513"/>
          <p14:tracePt t="119231" x="712788" y="5624513"/>
          <p14:tracePt t="119252" x="703263" y="5624513"/>
          <p14:tracePt t="119270" x="693738" y="5624513"/>
          <p14:tracePt t="119300" x="684213" y="5624513"/>
          <p14:tracePt t="119697" x="684213" y="5634038"/>
          <p14:tracePt t="119721" x="666750" y="5634038"/>
          <p14:tracePt t="119728" x="647700" y="5634038"/>
          <p14:tracePt t="119739" x="620713" y="5634038"/>
          <p14:tracePt t="119748" x="584200" y="5634038"/>
          <p14:tracePt t="119757" x="557213" y="5634038"/>
          <p14:tracePt t="119768" x="538163" y="5634038"/>
          <p14:tracePt t="119778" x="520700" y="5634038"/>
          <p14:tracePt t="119796" x="511175" y="5634038"/>
          <p14:tracePt t="119805" x="501650" y="5634038"/>
          <p14:tracePt t="119988" x="493713" y="5634038"/>
          <p14:tracePt t="120250" x="511175" y="5634038"/>
          <p14:tracePt t="120260" x="520700" y="5634038"/>
          <p14:tracePt t="120281" x="557213" y="5624513"/>
          <p14:tracePt t="120289" x="566738" y="5624513"/>
          <p14:tracePt t="120299" x="584200" y="5624513"/>
          <p14:tracePt t="120309" x="603250" y="5624513"/>
          <p14:tracePt t="120319" x="620713" y="5624513"/>
          <p14:tracePt t="120329" x="639763" y="5624513"/>
          <p14:tracePt t="120338" x="647700" y="5616575"/>
          <p14:tracePt t="120347" x="666750" y="5616575"/>
          <p14:tracePt t="120358" x="676275" y="5616575"/>
          <p14:tracePt t="120369" x="684213" y="5616575"/>
          <p14:tracePt t="122455" x="703263" y="5616575"/>
          <p14:tracePt t="122464" x="720725" y="5616575"/>
          <p14:tracePt t="122474" x="739775" y="5616575"/>
          <p14:tracePt t="122486" x="766763" y="5616575"/>
          <p14:tracePt t="122494" x="793750" y="5616575"/>
          <p14:tracePt t="122504" x="831850" y="5616575"/>
          <p14:tracePt t="122513" x="858838" y="5616575"/>
          <p14:tracePt t="122523" x="885825" y="5616575"/>
          <p14:tracePt t="122533" x="904875" y="5616575"/>
          <p14:tracePt t="122542" x="922338" y="5616575"/>
          <p14:tracePt t="122552" x="941388" y="5616575"/>
          <p14:tracePt t="122562" x="949325" y="5616575"/>
          <p14:tracePt t="122571" x="958850" y="5616575"/>
          <p14:tracePt t="122601" x="968375" y="5616575"/>
          <p14:tracePt t="122610" x="977900" y="5616575"/>
          <p14:tracePt t="122620" x="985838" y="5616575"/>
          <p14:tracePt t="122640" x="995363" y="5616575"/>
          <p14:tracePt t="122659" x="1004888" y="5616575"/>
          <p14:tracePt t="122678" x="1014413" y="5616575"/>
          <p14:tracePt t="122697" x="1022350" y="5616575"/>
          <p14:tracePt t="122707" x="1031875" y="5616575"/>
          <p14:tracePt t="122719" x="1041400" y="5616575"/>
          <p14:tracePt t="122727" x="1050925" y="5616575"/>
          <p14:tracePt t="122736" x="1058863" y="5616575"/>
          <p14:tracePt t="122765" x="1068388" y="5616575"/>
          <p14:tracePt t="122786" x="1077913" y="5616575"/>
          <p14:tracePt t="122794" x="1087438" y="5616575"/>
          <p14:tracePt t="122814" x="1095375" y="5616575"/>
          <p14:tracePt t="122835" x="1104900" y="5616575"/>
          <p14:tracePt t="123746" x="1168400" y="5607050"/>
          <p14:tracePt t="123756" x="1177925" y="5607050"/>
          <p14:tracePt t="123766" x="1214438" y="5607050"/>
          <p14:tracePt t="123775" x="1250950" y="5607050"/>
          <p14:tracePt t="123786" x="1296988" y="5607050"/>
          <p14:tracePt t="123795" x="1333500" y="5607050"/>
          <p14:tracePt t="123804" x="1387475" y="5607050"/>
          <p14:tracePt t="123814" x="1433513" y="5607050"/>
          <p14:tracePt t="123824" x="1470025" y="5588000"/>
          <p14:tracePt t="123835" x="1516063" y="5588000"/>
          <p14:tracePt t="123844" x="1552575" y="5588000"/>
          <p14:tracePt t="123853" x="1598613" y="5588000"/>
          <p14:tracePt t="123863" x="1625600" y="5588000"/>
          <p14:tracePt t="123872" x="1652588" y="5580063"/>
          <p14:tracePt t="123881" x="1681163" y="5580063"/>
          <p14:tracePt t="123892" x="1717675" y="5580063"/>
          <p14:tracePt t="123902" x="1725613" y="5580063"/>
          <p14:tracePt t="123911" x="1744663" y="5580063"/>
          <p14:tracePt t="123921" x="1762125" y="5580063"/>
          <p14:tracePt t="123930" x="1771650" y="5580063"/>
          <p14:tracePt t="123941" x="1781175" y="5580063"/>
          <p14:tracePt t="123955" x="1790700" y="5580063"/>
          <p14:tracePt t="124594" x="1762125" y="5580063"/>
          <p14:tracePt t="124604" x="1754188" y="5580063"/>
          <p14:tracePt t="124613" x="1744663" y="5580063"/>
          <p14:tracePt t="124622" x="1725613" y="5580063"/>
          <p14:tracePt t="124639" x="1708150" y="5580063"/>
          <p14:tracePt t="124649" x="1689100" y="5580063"/>
          <p14:tracePt t="124658" x="1671638" y="5580063"/>
          <p14:tracePt t="124669" x="1644650" y="5580063"/>
          <p14:tracePt t="124678" x="1625600" y="5580063"/>
          <p14:tracePt t="124688" x="1606550" y="5580063"/>
          <p14:tracePt t="124698" x="1579563" y="5580063"/>
          <p14:tracePt t="124707" x="1562100" y="5580063"/>
          <p14:tracePt t="124718" x="1543050" y="5580063"/>
          <p14:tracePt t="124727" x="1525588" y="5580063"/>
          <p14:tracePt t="124737" x="1506538" y="5580063"/>
          <p14:tracePt t="124746" x="1489075" y="5580063"/>
          <p14:tracePt t="124756" x="1460500" y="5580063"/>
          <p14:tracePt t="124767" x="1443038" y="5580063"/>
          <p14:tracePt t="124775" x="1423988" y="5580063"/>
          <p14:tracePt t="124786" x="1406525" y="5580063"/>
          <p14:tracePt t="124795" x="1397000" y="5580063"/>
          <p14:tracePt t="124804" x="1387475" y="5580063"/>
          <p14:tracePt t="124824" x="1379538" y="5580063"/>
          <p14:tracePt t="124846" x="1370013" y="5580063"/>
          <p14:tracePt t="124864" x="1360488" y="5580063"/>
          <p14:tracePt t="124893" x="1350963" y="5580063"/>
          <p14:tracePt t="124930" x="1343025" y="5580063"/>
          <p14:tracePt t="124973" x="1333500" y="5580063"/>
          <p14:tracePt t="125018" x="1323975" y="5580063"/>
          <p14:tracePt t="125027" x="1314450" y="5580063"/>
          <p14:tracePt t="125037" x="1306513" y="5580063"/>
          <p14:tracePt t="125047" x="1287463" y="5580063"/>
          <p14:tracePt t="125056" x="1277938" y="5580063"/>
          <p14:tracePt t="125069" x="1260475" y="5580063"/>
          <p14:tracePt t="125086" x="1250950" y="5580063"/>
          <p14:tracePt t="125096" x="1241425" y="5580063"/>
          <p14:tracePt t="125105" x="1223963" y="5580063"/>
          <p14:tracePt t="125117" x="1214438" y="5580063"/>
          <p14:tracePt t="125125" x="1204913" y="5580063"/>
          <p14:tracePt t="125144" x="1196975" y="5580063"/>
          <p14:tracePt t="125154" x="1187450" y="5580063"/>
          <p14:tracePt t="125173" x="1177925" y="5580063"/>
          <p14:tracePt t="125361" x="1177925" y="5588000"/>
          <p14:tracePt t="125863" x="1168400" y="5588000"/>
          <p14:tracePt t="125883" x="1160463" y="5588000"/>
          <p14:tracePt t="125991" x="1160463" y="5597525"/>
          <p14:tracePt t="126419" x="1150938" y="5624513"/>
          <p14:tracePt t="126428" x="1150938" y="5634038"/>
          <p14:tracePt t="126455" x="1150938" y="5643563"/>
          <p14:tracePt t="126516" x="1150938" y="5653088"/>
          <p14:tracePt t="127027" x="1160463" y="5653088"/>
          <p14:tracePt t="127037" x="1160463" y="5661025"/>
          <p14:tracePt t="127047" x="1168400" y="5661025"/>
          <p14:tracePt t="127057" x="1177925" y="5661025"/>
          <p14:tracePt t="127067" x="1187450" y="5661025"/>
          <p14:tracePt t="127086" x="1196975" y="5661025"/>
          <p14:tracePt t="127105" x="1204913" y="5670550"/>
          <p14:tracePt t="127115" x="1214438" y="5670550"/>
          <p14:tracePt t="127125" x="1223963" y="5670550"/>
          <p14:tracePt t="127135" x="1233488" y="5670550"/>
          <p14:tracePt t="127144" x="1241425" y="5670550"/>
          <p14:tracePt t="127154" x="1241425" y="5680075"/>
          <p14:tracePt t="127164" x="1260475" y="5680075"/>
          <p14:tracePt t="127173" x="1270000" y="5680075"/>
          <p14:tracePt t="127185" x="1277938" y="5680075"/>
          <p14:tracePt t="127192" x="1277938" y="5689600"/>
          <p14:tracePt t="127202" x="1287463" y="5689600"/>
          <p14:tracePt t="127221" x="1296988" y="5689600"/>
          <p14:tracePt t="127289" x="1306513" y="5697538"/>
          <p14:tracePt t="127567" x="1314450" y="5697538"/>
          <p14:tracePt t="127574" x="1323975" y="5697538"/>
          <p14:tracePt t="127585" x="1333500" y="5697538"/>
          <p14:tracePt t="127592" x="1343025" y="5697538"/>
          <p14:tracePt t="127603" x="1350963" y="5697538"/>
          <p14:tracePt t="127611" x="1360488" y="5697538"/>
          <p14:tracePt t="127620" x="1360488" y="5689600"/>
          <p14:tracePt t="127658" x="1370013" y="5689600"/>
          <p14:tracePt t="127678" x="1370013" y="5680075"/>
          <p14:tracePt t="127727" x="1370013" y="5670550"/>
          <p14:tracePt t="127747" x="1370013" y="5661025"/>
          <p14:tracePt t="127766" x="1370013" y="5653088"/>
          <p14:tracePt t="127775" x="1370013" y="5643563"/>
          <p14:tracePt t="127785" x="1370013" y="5634038"/>
          <p14:tracePt t="127795" x="1379538" y="5624513"/>
          <p14:tracePt t="127804" x="1379538" y="5616575"/>
          <p14:tracePt t="127814" x="1379538" y="5607050"/>
          <p14:tracePt t="127835" x="1379538" y="5597525"/>
          <p14:tracePt t="127846" x="1379538" y="5588000"/>
          <p14:tracePt t="127854" x="1379538" y="5580063"/>
          <p14:tracePt t="127864" x="1379538" y="5570538"/>
          <p14:tracePt t="127873" x="1379538" y="5561013"/>
          <p14:tracePt t="127885" x="1379538" y="5543550"/>
          <p14:tracePt t="127903" x="1370013" y="5543550"/>
          <p14:tracePt t="127912" x="1370013" y="5534025"/>
          <p14:tracePt t="127922" x="1370013" y="5524500"/>
          <p14:tracePt t="127940" x="1360488" y="5514975"/>
          <p14:tracePt t="128000" x="1360488" y="5507038"/>
          <p14:tracePt t="128019" x="1350963" y="5507038"/>
          <p14:tracePt t="128086" x="1343025" y="5507038"/>
          <p14:tracePt t="128096" x="1343025" y="5497513"/>
          <p14:tracePt t="128125" x="1333500" y="5497513"/>
          <p14:tracePt t="128135" x="1333500" y="5487988"/>
          <p14:tracePt t="128302" x="1323975" y="5487988"/>
          <p14:tracePt t="128329" x="1314450" y="5487988"/>
          <p14:tracePt t="128348" x="1306513" y="5487988"/>
          <p14:tracePt t="128368" x="1306513" y="5497513"/>
          <p14:tracePt t="128377" x="1296988" y="5507038"/>
          <p14:tracePt t="128387" x="1287463" y="5514975"/>
          <p14:tracePt t="128396" x="1277938" y="5524500"/>
          <p14:tracePt t="128406" x="1277938" y="5543550"/>
          <p14:tracePt t="128418" x="1270000" y="5543550"/>
          <p14:tracePt t="128426" x="1260475" y="5551488"/>
          <p14:tracePt t="128436" x="1260475" y="5570538"/>
          <p14:tracePt t="128445" x="1260475" y="5580063"/>
          <p14:tracePt t="128454" x="1260475" y="5588000"/>
          <p14:tracePt t="128465" x="1260475" y="5597525"/>
          <p14:tracePt t="128485" x="1260475" y="5616575"/>
          <p14:tracePt t="128493" x="1260475" y="5624513"/>
          <p14:tracePt t="128503" x="1260475" y="5643563"/>
          <p14:tracePt t="128514" x="1260475" y="5661025"/>
          <p14:tracePt t="128523" x="1260475" y="5670550"/>
          <p14:tracePt t="128534" x="1260475" y="5689600"/>
          <p14:tracePt t="128552" x="1260475" y="5697538"/>
          <p14:tracePt t="128571" x="1260475" y="5707063"/>
          <p14:tracePt t="128592" x="1260475" y="5716588"/>
          <p14:tracePt t="128601" x="1260475" y="5726113"/>
          <p14:tracePt t="128610" x="1260475" y="5734050"/>
          <p14:tracePt t="128620" x="1270000" y="5734050"/>
          <p14:tracePt t="128630" x="1277938" y="5743575"/>
          <p14:tracePt t="128639" x="1287463" y="5743575"/>
          <p14:tracePt t="128651" x="1287463" y="5753100"/>
          <p14:tracePt t="128658" x="1296988" y="5762625"/>
          <p14:tracePt t="128669" x="1296988" y="5770563"/>
          <p14:tracePt t="128697" x="1306513" y="5770563"/>
          <p14:tracePt t="128718" x="1314450" y="5770563"/>
          <p14:tracePt t="128737" x="1323975" y="5770563"/>
          <p14:tracePt t="128747" x="1333500" y="5770563"/>
          <p14:tracePt t="128756" x="1343025" y="5770563"/>
          <p14:tracePt t="128769" x="1350963" y="5770563"/>
          <p14:tracePt t="128786" x="1360488" y="5770563"/>
          <p14:tracePt t="128796" x="1379538" y="5770563"/>
          <p14:tracePt t="128805" x="1387475" y="5770563"/>
          <p14:tracePt t="128815" x="1397000" y="5780088"/>
          <p14:tracePt t="128824" x="1406525" y="5780088"/>
          <p14:tracePt t="128835" x="1416050" y="5780088"/>
          <p14:tracePt t="128844" x="1416050" y="5789613"/>
          <p14:tracePt t="128853" x="1423988" y="5789613"/>
          <p14:tracePt t="128863" x="1433513" y="5789613"/>
          <p14:tracePt t="128873" x="1443038" y="5789613"/>
          <p14:tracePt t="128885" x="1443038" y="5799138"/>
          <p14:tracePt t="128892" x="1452563" y="5799138"/>
          <p14:tracePt t="128931" x="1460500" y="5799138"/>
          <p14:tracePt t="128989" x="1470025" y="5799138"/>
          <p14:tracePt t="129057" x="1479550" y="5799138"/>
          <p14:tracePt t="129087" x="1489075" y="5799138"/>
          <p14:tracePt t="129115" x="1497013" y="5789613"/>
          <p14:tracePt t="129124" x="1506538" y="5780088"/>
          <p14:tracePt t="129135" x="1516063" y="5770563"/>
          <p14:tracePt t="129144" x="1516063" y="5762625"/>
          <p14:tracePt t="129154" x="1516063" y="5753100"/>
          <p14:tracePt t="129163" x="1525588" y="5753100"/>
          <p14:tracePt t="129184" x="1525588" y="5743575"/>
          <p14:tracePt t="129192" x="1533525" y="5743575"/>
          <p14:tracePt t="129212" x="1543050" y="5743575"/>
          <p14:tracePt t="129221" x="1552575" y="5734050"/>
          <p14:tracePt t="129241" x="1562100" y="5734050"/>
          <p14:tracePt t="129260" x="1570038" y="5734050"/>
          <p14:tracePt t="129361" x="1579563" y="5726113"/>
          <p14:tracePt t="129689" x="1589088" y="5716588"/>
          <p14:tracePt t="129697" x="1598613" y="5707063"/>
          <p14:tracePt t="129707" x="1606550" y="5707063"/>
          <p14:tracePt t="129719" x="1616075" y="5697538"/>
          <p14:tracePt t="129726" x="1625600" y="5697538"/>
          <p14:tracePt t="129736" x="1625600" y="5689600"/>
          <p14:tracePt t="129746" x="1635125" y="5680075"/>
          <p14:tracePt t="129756" x="1644650" y="5670550"/>
          <p14:tracePt t="129768" x="1652588" y="5653088"/>
          <p14:tracePt t="129775" x="1662113" y="5643563"/>
          <p14:tracePt t="129785" x="1662113" y="5624513"/>
          <p14:tracePt t="129795" x="1671638" y="5624513"/>
          <p14:tracePt t="129804" x="1671638" y="5607050"/>
          <p14:tracePt t="129814" x="1671638" y="5597525"/>
          <p14:tracePt t="129824" x="1671638" y="5588000"/>
          <p14:tracePt t="129835" x="1671638" y="5580063"/>
          <p14:tracePt t="129843" x="1671638" y="5570538"/>
          <p14:tracePt t="129853" x="1671638" y="5561013"/>
          <p14:tracePt t="129863" x="1671638" y="5551488"/>
          <p14:tracePt t="129872" x="1671638" y="5534025"/>
          <p14:tracePt t="129884" x="1671638" y="5514975"/>
          <p14:tracePt t="129892" x="1671638" y="5507038"/>
          <p14:tracePt t="129903" x="1671638" y="5487988"/>
          <p14:tracePt t="129912" x="1671638" y="5478463"/>
          <p14:tracePt t="129941" x="1671638" y="5470525"/>
          <p14:tracePt t="129961" x="1671638" y="5461000"/>
          <p14:tracePt t="130058" x="1671638" y="5451475"/>
          <p14:tracePt t="130350" x="1671638" y="5461000"/>
          <p14:tracePt t="130610" x="1671638" y="5478463"/>
          <p14:tracePt t="130620" x="1671638" y="5507038"/>
          <p14:tracePt t="130630" x="1671638" y="5534025"/>
          <p14:tracePt t="130641" x="1644650" y="5570538"/>
          <p14:tracePt t="130652" x="1635125" y="5588000"/>
          <p14:tracePt t="130659" x="1635125" y="5597525"/>
          <p14:tracePt t="130670" x="1625600" y="5607050"/>
          <p14:tracePt t="130679" x="1616075" y="5616575"/>
          <p14:tracePt t="130689" x="1606550" y="5624513"/>
          <p14:tracePt t="130702" x="1598613" y="5643563"/>
          <p14:tracePt t="130709" x="1579563" y="5653088"/>
          <p14:tracePt t="130717" x="1579563" y="5670550"/>
          <p14:tracePt t="130727" x="1570038" y="5680075"/>
          <p14:tracePt t="130737" x="1562100" y="5697538"/>
          <p14:tracePt t="130746" x="1552575" y="5707063"/>
          <p14:tracePt t="130756" x="1543050" y="5707063"/>
          <p14:tracePt t="130767" x="1533525" y="5726113"/>
          <p14:tracePt t="130775" x="1533525" y="5734050"/>
          <p14:tracePt t="130785" x="1516063" y="5743575"/>
          <p14:tracePt t="130795" x="1506538" y="5762625"/>
          <p14:tracePt t="130804" x="1489075" y="5770563"/>
          <p14:tracePt t="130814" x="1479550" y="5780088"/>
          <p14:tracePt t="130824" x="1460500" y="5780088"/>
          <p14:tracePt t="130835" x="1452563" y="5780088"/>
          <p14:tracePt t="130846" x="1433513" y="5780088"/>
          <p14:tracePt t="130855" x="1416050" y="5780088"/>
          <p14:tracePt t="130863" x="1406525" y="5780088"/>
          <p14:tracePt t="130872" x="1387475" y="5780088"/>
          <p14:tracePt t="130884" x="1350963" y="5780088"/>
          <p14:tracePt t="130901" x="1333500" y="5762625"/>
          <p14:tracePt t="130911" x="1323975" y="5753100"/>
          <p14:tracePt t="130921" x="1314450" y="5753100"/>
          <p14:tracePt t="130931" x="1296988" y="5734050"/>
          <p14:tracePt t="130940" x="1287463" y="5716588"/>
          <p14:tracePt t="130951" x="1277938" y="5707063"/>
          <p14:tracePt t="130960" x="1260475" y="5689600"/>
          <p14:tracePt t="130969" x="1250950" y="5670550"/>
          <p14:tracePt t="130985" x="1233488" y="5653088"/>
          <p14:tracePt t="130988" x="1214438" y="5643563"/>
          <p14:tracePt t="131000" x="1196975" y="5616575"/>
          <p14:tracePt t="131008" x="1187450" y="5616575"/>
          <p14:tracePt t="131018" x="1177925" y="5607050"/>
          <p14:tracePt t="131037" x="1168400" y="5607050"/>
          <p14:tracePt t="131048" x="1168400" y="5597525"/>
          <p14:tracePt t="131134" x="1168400" y="5588000"/>
          <p14:tracePt t="131155" x="1160463" y="5588000"/>
          <p14:tracePt t="131455" x="1168400" y="5588000"/>
          <p14:tracePt t="131468" x="1177925" y="5588000"/>
          <p14:tracePt t="131477" x="1187450" y="5588000"/>
          <p14:tracePt t="131486" x="1196975" y="5588000"/>
          <p14:tracePt t="131495" x="1204913" y="5588000"/>
          <p14:tracePt t="131504" x="1214438" y="5588000"/>
          <p14:tracePt t="131514" x="1223963" y="5588000"/>
          <p14:tracePt t="131523" x="1241425" y="5588000"/>
          <p14:tracePt t="131536" x="1260475" y="5588000"/>
          <p14:tracePt t="131543" x="1270000" y="5588000"/>
          <p14:tracePt t="131553" x="1287463" y="5588000"/>
          <p14:tracePt t="131562" x="1287463" y="5580063"/>
          <p14:tracePt t="131571" x="1296988" y="5580063"/>
          <p14:tracePt t="131591" x="1306513" y="5580063"/>
          <p14:tracePt t="132243" x="1360488" y="5624513"/>
          <p14:tracePt t="132252" x="1370013" y="5634038"/>
          <p14:tracePt t="132262" x="1387475" y="5643563"/>
          <p14:tracePt t="132271" x="1406525" y="5653088"/>
          <p14:tracePt t="132284" x="1416050" y="5661025"/>
          <p14:tracePt t="132303" x="1433513" y="5661025"/>
          <p14:tracePt t="132310" x="1443038" y="5670550"/>
          <p14:tracePt t="132319" x="1452563" y="5670550"/>
          <p14:tracePt t="132329" x="1460500" y="5670550"/>
          <p14:tracePt t="132338" x="1479550" y="5670550"/>
          <p14:tracePt t="132349" x="1489075" y="5670550"/>
          <p14:tracePt t="132368" x="1506538" y="5670550"/>
          <p14:tracePt t="132377" x="1516063" y="5670550"/>
          <p14:tracePt t="132387" x="1533525" y="5670550"/>
          <p14:tracePt t="132397" x="1543050" y="5670550"/>
          <p14:tracePt t="132406" x="1552575" y="5670550"/>
          <p14:tracePt t="132417" x="1562100" y="5670550"/>
          <p14:tracePt t="132426" x="1570038" y="5670550"/>
          <p14:tracePt t="132435" x="1579563" y="5661025"/>
          <p14:tracePt t="132445" x="1598613" y="5661025"/>
          <p14:tracePt t="132455" x="1606550" y="5653088"/>
          <p14:tracePt t="132474" x="1616075" y="5653088"/>
          <p14:tracePt t="132485" x="1625600" y="5653088"/>
          <p14:tracePt t="132493" x="1625600" y="5643563"/>
          <p14:tracePt t="132534" x="1625600" y="5634038"/>
          <p14:tracePt t="132573" x="1625600" y="5624513"/>
          <p14:tracePt t="133641" x="1635125" y="5624513"/>
          <p14:tracePt t="133651" x="1644650" y="5624513"/>
          <p14:tracePt t="133669" x="1652588" y="5624513"/>
          <p14:tracePt t="133679" x="1662113" y="5624513"/>
          <p14:tracePt t="133701" x="1671638" y="5634038"/>
          <p14:tracePt t="133709" x="1681163" y="5643563"/>
          <p14:tracePt t="133718" x="1681163" y="5653088"/>
          <p14:tracePt t="133728" x="1689100" y="5661025"/>
          <p14:tracePt t="133737" x="1708150" y="5670550"/>
          <p14:tracePt t="133746" x="1725613" y="5697538"/>
          <p14:tracePt t="133755" x="1762125" y="5716588"/>
          <p14:tracePt t="133767" x="1798638" y="5734050"/>
          <p14:tracePt t="133775" x="1863725" y="5762625"/>
          <p14:tracePt t="133785" x="1927225" y="5789613"/>
          <p14:tracePt t="133795" x="2009775" y="5816600"/>
          <p14:tracePt t="133804" x="2063750" y="5816600"/>
          <p14:tracePt t="133814" x="2100263" y="5826125"/>
          <p14:tracePt t="133824" x="2146300" y="5826125"/>
          <p14:tracePt t="133834" x="2182813" y="5826125"/>
          <p14:tracePt t="133845" x="2219325" y="5826125"/>
          <p14:tracePt t="133853" x="2236788" y="5826125"/>
          <p14:tracePt t="133863" x="2255838" y="5826125"/>
          <p14:tracePt t="133872" x="2273300" y="5807075"/>
          <p14:tracePt t="133884" x="2292350" y="5780088"/>
          <p14:tracePt t="133892" x="2301875" y="5780088"/>
          <p14:tracePt t="133901" x="2309813" y="5762625"/>
          <p14:tracePt t="133911" x="2328863" y="5762625"/>
          <p14:tracePt t="133921" x="2328863" y="5753100"/>
          <p14:tracePt t="133931" x="2328863" y="5743575"/>
          <p14:tracePt t="134028" x="2328863" y="5734050"/>
          <p14:tracePt t="134037" x="2328863" y="5726113"/>
          <p14:tracePt t="134047" x="2309813" y="5716588"/>
          <p14:tracePt t="134057" x="2301875" y="5697538"/>
          <p14:tracePt t="134067" x="2282825" y="5680075"/>
          <p14:tracePt t="134077" x="2273300" y="5670550"/>
          <p14:tracePt t="134086" x="2265363" y="5661025"/>
          <p14:tracePt t="134095" x="2255838" y="5661025"/>
          <p14:tracePt t="134105" x="2255838" y="5653088"/>
          <p14:tracePt t="134117" x="2246313" y="5643563"/>
          <p14:tracePt t="134135" x="2236788" y="5634038"/>
          <p14:tracePt t="134164" x="2228850" y="5634038"/>
          <p14:tracePt t="134184" x="2219325" y="5634038"/>
          <p14:tracePt t="134202" x="2209800" y="5634038"/>
          <p14:tracePt t="134212" x="2209800" y="5624513"/>
          <p14:tracePt t="134260" x="2200275" y="5624513"/>
          <p14:tracePt t="134572" x="2192338" y="5624513"/>
          <p14:tracePt t="134582" x="2192338" y="5616575"/>
          <p14:tracePt t="134601" x="2182813" y="5616575"/>
          <p14:tracePt t="134902" x="2282825" y="5616575"/>
          <p14:tracePt t="134912" x="2301875" y="5616575"/>
          <p14:tracePt t="134925" x="2319338" y="5616575"/>
          <p14:tracePt t="134934" x="2338388" y="5616575"/>
          <p14:tracePt t="134942" x="2355850" y="5616575"/>
          <p14:tracePt t="134951" x="2365375" y="5616575"/>
          <p14:tracePt t="134960" x="2374900" y="5616575"/>
          <p14:tracePt t="134985" x="2382838" y="5616575"/>
          <p14:tracePt t="135241" x="2382838" y="5607050"/>
          <p14:tracePt t="135517" x="2365375" y="5607050"/>
          <p14:tracePt t="135525" x="2346325" y="5607050"/>
          <p14:tracePt t="135536" x="2338388" y="5607050"/>
          <p14:tracePt t="135544" x="2301875" y="5616575"/>
          <p14:tracePt t="135553" x="2282825" y="5616575"/>
          <p14:tracePt t="135563" x="2265363" y="5616575"/>
          <p14:tracePt t="135572" x="2246313" y="5634038"/>
          <p14:tracePt t="135582" x="2228850" y="5634038"/>
          <p14:tracePt t="135591" x="2219325" y="5634038"/>
          <p14:tracePt t="135601" x="2209800" y="5634038"/>
          <p14:tracePt t="135610" x="2192338" y="5634038"/>
          <p14:tracePt t="135620" x="2173288" y="5634038"/>
          <p14:tracePt t="135629" x="2163763" y="5634038"/>
          <p14:tracePt t="135640" x="2155825" y="5634038"/>
          <p14:tracePt t="135651" x="2146300" y="5634038"/>
          <p14:tracePt t="135701" x="2136775" y="5634038"/>
          <p14:tracePt t="135737" x="2127250" y="5634038"/>
          <p14:tracePt t="135786" x="2119313" y="5634038"/>
          <p14:tracePt t="135922" x="2119313" y="5624513"/>
          <p14:tracePt t="136011" x="2119313" y="5616575"/>
          <p14:tracePt t="136048" x="2109788" y="5616575"/>
          <p14:tracePt t="136136" x="2109788" y="5607050"/>
          <p14:tracePt t="136369" x="2100263" y="5607050"/>
          <p14:tracePt t="136835" x="2109788" y="5607050"/>
          <p14:tracePt t="136845" x="2119313" y="5607050"/>
          <p14:tracePt t="136854" x="2136775" y="5607050"/>
          <p14:tracePt t="136863" x="2155825" y="5607050"/>
          <p14:tracePt t="136883" x="2173288" y="5607050"/>
          <p14:tracePt t="136892" x="2192338" y="5607050"/>
          <p14:tracePt t="136902" x="2219325" y="5607050"/>
          <p14:tracePt t="136912" x="2255838" y="5607050"/>
          <p14:tracePt t="136921" x="2292350" y="5607050"/>
          <p14:tracePt t="136933" x="2338388" y="5607050"/>
          <p14:tracePt t="136941" x="2374900" y="5597525"/>
          <p14:tracePt t="136951" x="2438400" y="5588000"/>
          <p14:tracePt t="136960" x="2465388" y="5588000"/>
          <p14:tracePt t="136969" x="2501900" y="5588000"/>
          <p14:tracePt t="136986" x="2520950" y="5588000"/>
          <p14:tracePt t="136989" x="2538413" y="5580063"/>
          <p14:tracePt t="137001" x="2557463" y="5580063"/>
          <p14:tracePt t="137008" x="2566988" y="5580063"/>
          <p14:tracePt t="137017" x="2584450" y="5580063"/>
          <p14:tracePt t="137027" x="2603500" y="5580063"/>
          <p14:tracePt t="137037" x="2611438" y="5580063"/>
          <p14:tracePt t="137049" x="2640013" y="5580063"/>
          <p14:tracePt t="137057" x="2647950" y="5580063"/>
          <p14:tracePt t="137067" x="2676525" y="5570538"/>
          <p14:tracePt t="137076" x="2684463" y="5570538"/>
          <p14:tracePt t="137086" x="2703513" y="5570538"/>
          <p14:tracePt t="137096" x="2713038" y="5570538"/>
          <p14:tracePt t="137116" x="2720975" y="5570538"/>
          <p14:tracePt t="137124" x="2730500" y="5570538"/>
          <p14:tracePt t="137144" x="2740025" y="5570538"/>
          <p14:tracePt t="137166" x="2749550" y="5570538"/>
          <p14:tracePt t="137185" x="2757488" y="5570538"/>
          <p14:tracePt t="137193" x="2767013" y="5561013"/>
          <p14:tracePt t="137203" x="2776538" y="5561013"/>
          <p14:tracePt t="137214" x="2786063" y="5561013"/>
          <p14:tracePt t="137223" x="2794000" y="5561013"/>
          <p14:tracePt t="137242" x="2803525" y="5561013"/>
          <p14:tracePt t="137261" x="2813050" y="5561013"/>
          <p14:tracePt t="137270" x="2822575" y="5561013"/>
          <p14:tracePt t="137281" x="2830513" y="5561013"/>
          <p14:tracePt t="137290" x="2840038" y="5561013"/>
          <p14:tracePt t="137301" x="2849563" y="5561013"/>
          <p14:tracePt t="137309" x="2859088" y="5561013"/>
          <p14:tracePt t="139399" x="2913063" y="5570538"/>
          <p14:tracePt t="139410" x="2940050" y="5580063"/>
          <p14:tracePt t="139418" x="2959100" y="5588000"/>
          <p14:tracePt t="139426" x="2995613" y="5607050"/>
          <p14:tracePt t="139437" x="3022600" y="5634038"/>
          <p14:tracePt t="139445" x="3059113" y="5680075"/>
          <p14:tracePt t="139455" x="3086100" y="5707063"/>
          <p14:tracePt t="139466" x="3132138" y="5743575"/>
          <p14:tracePt t="139474" x="3168650" y="5789613"/>
          <p14:tracePt t="139484" x="3224213" y="5843588"/>
          <p14:tracePt t="139494" x="3270250" y="5872163"/>
          <p14:tracePt t="139503" x="3333750" y="5918200"/>
          <p14:tracePt t="139515" x="3379788" y="5935663"/>
          <p14:tracePt t="139523" x="3443288" y="5962650"/>
          <p14:tracePt t="139533" x="3479800" y="5972175"/>
          <p14:tracePt t="139542" x="3525838" y="5981700"/>
          <p14:tracePt t="139552" x="3562350" y="5981700"/>
          <p14:tracePt t="139562" x="3616325" y="5981700"/>
          <p14:tracePt t="139571" x="3662363" y="5981700"/>
          <p14:tracePt t="139583" x="3698875" y="5981700"/>
          <p14:tracePt t="139591" x="3762375" y="5981700"/>
          <p14:tracePt t="139601" x="3798888" y="5972175"/>
          <p14:tracePt t="139610" x="3844925" y="5962650"/>
          <p14:tracePt t="139620" x="3871913" y="5962650"/>
          <p14:tracePt t="139630" x="3898900" y="5945188"/>
          <p14:tracePt t="139640" x="3935413" y="5945188"/>
          <p14:tracePt t="139659" x="3944938" y="5945188"/>
          <p14:tracePt t="139668" x="3954463" y="5945188"/>
          <p14:tracePt t="139699" x="3954463" y="5935663"/>
          <p14:tracePt t="139708" x="3963988" y="5926138"/>
          <p14:tracePt t="139717" x="3971925" y="5908675"/>
          <p14:tracePt t="139727" x="3981450" y="5889625"/>
          <p14:tracePt t="139736" x="3990975" y="5881688"/>
          <p14:tracePt t="139746" x="4000500" y="5862638"/>
          <p14:tracePt t="139756" x="4008438" y="5843588"/>
          <p14:tracePt t="139767" x="4008438" y="5835650"/>
          <p14:tracePt t="139775" x="4017963" y="5816600"/>
          <p14:tracePt t="139795" x="4017963" y="5799138"/>
          <p14:tracePt t="139804" x="4017963" y="5789613"/>
          <p14:tracePt t="139816" x="4017963" y="5770563"/>
          <p14:tracePt t="139824" x="4017963" y="5753100"/>
          <p14:tracePt t="139833" x="4017963" y="5743575"/>
          <p14:tracePt t="139853" x="4017963" y="5726113"/>
          <p14:tracePt t="139863" x="4017963" y="5716588"/>
          <p14:tracePt t="139872" x="4017963" y="5707063"/>
          <p14:tracePt t="139883" x="4017963" y="5689600"/>
          <p14:tracePt t="139892" x="4017963" y="5680075"/>
          <p14:tracePt t="139902" x="4017963" y="5653088"/>
          <p14:tracePt t="139911" x="4008438" y="5624513"/>
          <p14:tracePt t="139921" x="4000500" y="5607050"/>
          <p14:tracePt t="139932" x="3981450" y="5580063"/>
          <p14:tracePt t="139940" x="3981450" y="5570538"/>
          <p14:tracePt t="139950" x="3981450" y="5551488"/>
          <p14:tracePt t="139960" x="3981450" y="5543550"/>
          <p14:tracePt t="139970" x="3971925" y="5543550"/>
          <p14:tracePt t="140018" x="3963988" y="5543550"/>
          <p14:tracePt t="140028" x="3963988" y="5534025"/>
          <p14:tracePt t="140049" x="3954463" y="5534025"/>
          <p14:tracePt t="140096" x="3944938" y="5534025"/>
          <p14:tracePt t="143865" x="3944938" y="5524500"/>
          <p14:tracePt t="143902" x="3944938" y="5514975"/>
          <p14:tracePt t="144110" x="3954463" y="5514975"/>
          <p14:tracePt t="144117" x="3963988" y="5514975"/>
          <p14:tracePt t="144126" x="3981450" y="5514975"/>
          <p14:tracePt t="144136" x="4008438" y="5507038"/>
          <p14:tracePt t="144145" x="4037013" y="5497513"/>
          <p14:tracePt t="144157" x="4090988" y="5478463"/>
          <p14:tracePt t="144167" x="4229100" y="5424488"/>
          <p14:tracePt t="144174" x="4419600" y="5341938"/>
          <p14:tracePt t="144185" x="4748213" y="5168900"/>
          <p14:tracePt t="144193" x="5059363" y="5022850"/>
          <p14:tracePt t="144202" x="5351463" y="4876800"/>
          <p14:tracePt t="144213" x="5662613" y="4757738"/>
          <p14:tracePt t="144222" x="5891213" y="4684713"/>
          <p14:tracePt t="144232" x="6091238" y="4602163"/>
          <p14:tracePt t="144241" x="6310313" y="4548188"/>
          <p14:tracePt t="144251" x="6529388" y="4502150"/>
          <p14:tracePt t="144261" x="6784975" y="4446588"/>
          <p14:tracePt t="144270" x="6996113" y="4410075"/>
          <p14:tracePt t="144282" x="7269163" y="4373563"/>
          <p14:tracePt t="144290" x="7561263" y="4319588"/>
          <p14:tracePt t="144300" x="7826375" y="4246563"/>
          <p14:tracePt t="144309" x="8008938" y="4210050"/>
          <p14:tracePt t="144319" x="8174038" y="4164013"/>
          <p14:tracePt t="144329" x="8320088" y="4154488"/>
          <p14:tracePt t="144338" x="8439150" y="4127500"/>
          <p14:tracePt t="144349" x="8529638" y="4110038"/>
          <p14:tracePt t="144358" x="8575675" y="4090988"/>
          <p14:tracePt t="144368" x="8621713" y="4073525"/>
          <p14:tracePt t="144378" x="8648700" y="4064000"/>
          <p14:tracePt t="144388" x="8675688" y="4044950"/>
          <p14:tracePt t="144398" x="8712200" y="4037013"/>
          <p14:tracePt t="144407" x="8748713" y="4000500"/>
          <p14:tracePt t="144416" x="8785225" y="3981450"/>
          <p14:tracePt t="144426" x="8840788" y="3935413"/>
          <p14:tracePt t="144435" x="8921750" y="3889375"/>
          <p14:tracePt t="144445" x="9004300" y="3852863"/>
          <p14:tracePt t="144455" x="9086850" y="3816350"/>
          <p14:tracePt t="144467" x="9150350" y="3771900"/>
          <p14:tracePt t="144474" x="9232900" y="3743325"/>
          <p14:tracePt t="144484" x="9288463" y="3725863"/>
          <p14:tracePt t="144494" x="9351963" y="3698875"/>
          <p14:tracePt t="144503" x="9434513" y="3689350"/>
          <p14:tracePt t="144516" x="9507538" y="3662363"/>
          <p14:tracePt t="144523" x="9571038" y="3643313"/>
          <p14:tracePt t="144534" x="9625013" y="3633788"/>
          <p14:tracePt t="144543" x="9671050" y="3616325"/>
          <p14:tracePt t="144552" x="9690100" y="3606800"/>
          <p14:tracePt t="144562" x="9698038" y="3597275"/>
          <p14:tracePt t="144572" x="9707563" y="3589338"/>
          <p14:tracePt t="144909" x="9726613" y="3589338"/>
          <p14:tracePt t="144915" x="9744075" y="3589338"/>
          <p14:tracePt t="144923" x="9780588" y="3589338"/>
          <p14:tracePt t="144935" x="9826625" y="3570288"/>
          <p14:tracePt t="144941" x="9909175" y="3524250"/>
          <p14:tracePt t="144951" x="10009188" y="3451225"/>
          <p14:tracePt t="144961" x="10137775" y="3397250"/>
          <p14:tracePt t="144971" x="10291763" y="3314700"/>
          <p14:tracePt t="144984" x="10429875" y="3260725"/>
          <p14:tracePt t="144990" x="10547350" y="3205163"/>
          <p14:tracePt t="145001" x="10629900" y="3141663"/>
          <p14:tracePt t="145010" x="10675938" y="3078163"/>
          <p14:tracePt t="145020" x="10721975" y="2995613"/>
          <p14:tracePt t="145028" x="10731500" y="2959100"/>
          <p14:tracePt t="145037" x="10731500" y="2886075"/>
          <p14:tracePt t="145048" x="10739438" y="2840038"/>
          <p14:tracePt t="145057" x="10739438" y="2803525"/>
          <p14:tracePt t="145066" x="10739438" y="2730500"/>
          <p14:tracePt t="145076" x="10739438" y="2674938"/>
          <p14:tracePt t="145086" x="10739438" y="2620963"/>
          <p14:tracePt t="145098" x="10739438" y="2574925"/>
          <p14:tracePt t="145105" x="10739438" y="2501900"/>
          <p14:tracePt t="145116" x="10739438" y="2411413"/>
          <p14:tracePt t="145126" x="10739438" y="2301875"/>
          <p14:tracePt t="145134" x="10739438" y="2192338"/>
          <p14:tracePt t="145144" x="10739438" y="2100263"/>
          <p14:tracePt t="145154" x="10739438" y="2027238"/>
          <p14:tracePt t="145165" x="10739438" y="1981200"/>
          <p14:tracePt t="145173" x="10721975" y="1954213"/>
          <p14:tracePt t="145183" x="10712450" y="1927225"/>
          <p14:tracePt t="145193" x="10702925" y="1908175"/>
          <p14:tracePt t="145202" x="10675938" y="1881188"/>
          <p14:tracePt t="145212" x="10658475" y="1862138"/>
          <p14:tracePt t="145222" x="10612438" y="1854200"/>
          <p14:tracePt t="145233" x="10575925" y="1844675"/>
          <p14:tracePt t="145242" x="10529888" y="1835150"/>
          <p14:tracePt t="145251" x="10474325" y="1835150"/>
          <p14:tracePt t="145261" x="10447338" y="1835150"/>
          <p14:tracePt t="145270" x="10401300" y="1835150"/>
          <p14:tracePt t="145282" x="10364788" y="1835150"/>
          <p14:tracePt t="145290" x="10328275" y="1835150"/>
          <p14:tracePt t="145299" x="10291763" y="1835150"/>
          <p14:tracePt t="145309" x="10247313" y="1835150"/>
          <p14:tracePt t="145319" x="10218738" y="1835150"/>
          <p14:tracePt t="145329" x="10191750" y="1825625"/>
          <p14:tracePt t="145338" x="10174288" y="1825625"/>
          <p14:tracePt t="145349" x="10145713" y="1817688"/>
          <p14:tracePt t="145358" x="10128250" y="1817688"/>
          <p14:tracePt t="145368" x="10109200" y="1808163"/>
          <p14:tracePt t="145377" x="10091738" y="1808163"/>
          <p14:tracePt t="145387" x="10072688" y="1808163"/>
          <p14:tracePt t="145398" x="10055225" y="1808163"/>
          <p14:tracePt t="145406" x="10028238" y="1808163"/>
          <p14:tracePt t="145416" x="9999663" y="1808163"/>
          <p14:tracePt t="145426" x="9982200" y="1808163"/>
          <p14:tracePt t="145435" x="9945688" y="1808163"/>
          <p14:tracePt t="145447" x="9918700" y="1808163"/>
          <p14:tracePt t="145455" x="9909175" y="1808163"/>
          <p14:tracePt t="145466" x="9899650" y="1808163"/>
          <p14:tracePt t="145474" x="9890125" y="1808163"/>
          <p14:tracePt t="145553" x="9882188" y="1808163"/>
          <p14:tracePt t="145562" x="9863138" y="1808163"/>
          <p14:tracePt t="145572" x="9853613" y="1808163"/>
          <p14:tracePt t="145583" x="9836150" y="1808163"/>
          <p14:tracePt t="145591" x="9817100" y="1817688"/>
          <p14:tracePt t="145601" x="9799638" y="1817688"/>
          <p14:tracePt t="145611" x="9780588" y="1825625"/>
          <p14:tracePt t="145621" x="9763125" y="1835150"/>
          <p14:tracePt t="145633" x="9744075" y="1835150"/>
          <p14:tracePt t="145641" x="9726613" y="1844675"/>
          <p14:tracePt t="145659" x="9707563" y="1854200"/>
          <p14:tracePt t="145669" x="9698038" y="1862138"/>
          <p14:tracePt t="145679" x="9680575" y="1862138"/>
          <p14:tracePt t="145688" x="9661525" y="1871663"/>
          <p14:tracePt t="145699" x="9644063" y="1881188"/>
          <p14:tracePt t="145707" x="9617075" y="1908175"/>
          <p14:tracePt t="145718" x="9571038" y="1927225"/>
          <p14:tracePt t="145727" x="9534525" y="1944688"/>
          <p14:tracePt t="145737" x="9488488" y="1981200"/>
          <p14:tracePt t="145749" x="9442450" y="2017713"/>
          <p14:tracePt t="145756" x="9405938" y="2063750"/>
          <p14:tracePt t="145766" x="9369425" y="2109788"/>
          <p14:tracePt t="145775" x="9351963" y="2155825"/>
          <p14:tracePt t="145785" x="9332913" y="2192338"/>
          <p14:tracePt t="145795" x="9305925" y="2219325"/>
          <p14:tracePt t="145805" x="9296400" y="2236788"/>
          <p14:tracePt t="145816" x="9288463" y="2265363"/>
          <p14:tracePt t="145824" x="9269413" y="2282825"/>
          <p14:tracePt t="145834" x="9251950" y="2309813"/>
          <p14:tracePt t="145843" x="9242425" y="2309813"/>
          <p14:tracePt t="145853" x="9223375" y="2319338"/>
          <p14:tracePt t="145866" x="9215438" y="2319338"/>
          <p14:tracePt t="145874" x="9215438" y="2328863"/>
          <p14:tracePt t="145884" x="9205913" y="2338388"/>
          <p14:tracePt t="145893" x="9196388" y="2346325"/>
          <p14:tracePt t="145902" x="9186863" y="2355850"/>
          <p14:tracePt t="145913" x="9178925" y="2365375"/>
          <p14:tracePt t="145922" x="9169400" y="2374900"/>
          <p14:tracePt t="145932" x="9159875" y="2401888"/>
          <p14:tracePt t="145940" x="9150350" y="2419350"/>
          <p14:tracePt t="145950" x="9150350" y="2447925"/>
          <p14:tracePt t="145960" x="9142413" y="2474913"/>
          <p14:tracePt t="145969" x="9132888" y="2501900"/>
          <p14:tracePt t="145982" x="9123363" y="2547938"/>
          <p14:tracePt t="145999" x="9123363" y="2565400"/>
          <p14:tracePt t="145999" x="9113838" y="2593975"/>
          <p14:tracePt t="146008" x="9113838" y="2611438"/>
          <p14:tracePt t="146018" x="9105900" y="2630488"/>
          <p14:tracePt t="146029" x="9105900" y="2647950"/>
          <p14:tracePt t="146037" x="9105900" y="2657475"/>
          <p14:tracePt t="146047" x="9096375" y="2667000"/>
          <p14:tracePt t="146057" x="9096375" y="2674938"/>
          <p14:tracePt t="146078" x="9096375" y="2684463"/>
          <p14:tracePt t="146086" x="9096375" y="2693988"/>
          <p14:tracePt t="146098" x="9096375" y="2703513"/>
          <p14:tracePt t="146105" x="9086850" y="2720975"/>
          <p14:tracePt t="146116" x="9086850" y="2730500"/>
          <p14:tracePt t="146125" x="9086850" y="2747963"/>
          <p14:tracePt t="146134" x="9086850" y="2757488"/>
          <p14:tracePt t="146144" x="9086850" y="2776538"/>
          <p14:tracePt t="146154" x="9086850" y="2813050"/>
          <p14:tracePt t="146164" x="9086850" y="2840038"/>
          <p14:tracePt t="146173" x="9086850" y="2867025"/>
          <p14:tracePt t="146183" x="9086850" y="2894013"/>
          <p14:tracePt t="146193" x="9086850" y="2913063"/>
          <p14:tracePt t="146203" x="9086850" y="2940050"/>
          <p14:tracePt t="146214" x="9096375" y="2949575"/>
          <p14:tracePt t="146222" x="9096375" y="2968625"/>
          <p14:tracePt t="146232" x="9105900" y="2976563"/>
          <p14:tracePt t="146241" x="9105900" y="2986088"/>
          <p14:tracePt t="146251" x="9113838" y="2986088"/>
          <p14:tracePt t="146261" x="9113838" y="2995613"/>
          <p14:tracePt t="146270" x="9123363" y="3005138"/>
          <p14:tracePt t="146282" x="9142413" y="3005138"/>
          <p14:tracePt t="146290" x="9159875" y="3013075"/>
          <p14:tracePt t="146300" x="9169400" y="3022600"/>
          <p14:tracePt t="146309" x="9186863" y="3032125"/>
          <p14:tracePt t="146319" x="9196388" y="3049588"/>
          <p14:tracePt t="146331" x="9215438" y="3059113"/>
          <p14:tracePt t="146338" x="9223375" y="3078163"/>
          <p14:tracePt t="146349" x="9242425" y="3105150"/>
          <p14:tracePt t="146358" x="9251950" y="3132138"/>
          <p14:tracePt t="146368" x="9269413" y="3151188"/>
          <p14:tracePt t="146377" x="9296400" y="3168650"/>
          <p14:tracePt t="146387" x="9315450" y="3178175"/>
          <p14:tracePt t="146398" x="9315450" y="3187700"/>
          <p14:tracePt t="146406" x="9332913" y="3195638"/>
          <p14:tracePt t="146426" x="9342438" y="3195638"/>
          <p14:tracePt t="146718" x="9361488" y="3195638"/>
          <p14:tracePt t="146727" x="9388475" y="3214688"/>
          <p14:tracePt t="146736" x="9424988" y="3232150"/>
          <p14:tracePt t="146748" x="9451975" y="3260725"/>
          <p14:tracePt t="146756" x="9488488" y="3287713"/>
          <p14:tracePt t="146768" x="9534525" y="3341688"/>
          <p14:tracePt t="146777" x="9580563" y="3360738"/>
          <p14:tracePt t="146786" x="9644063" y="3397250"/>
          <p14:tracePt t="146798" x="9690100" y="3424238"/>
          <p14:tracePt t="146806" x="9734550" y="3443288"/>
          <p14:tracePt t="146817" x="9799638" y="3470275"/>
          <p14:tracePt t="146824" x="9853613" y="3479800"/>
          <p14:tracePt t="146834" x="9918700" y="3487738"/>
          <p14:tracePt t="146845" x="9972675" y="3487738"/>
          <p14:tracePt t="146853" x="10009188" y="3487738"/>
          <p14:tracePt t="146865" x="10055225" y="3487738"/>
          <p14:tracePt t="146874" x="10091738" y="3487738"/>
          <p14:tracePt t="146883" x="10128250" y="3487738"/>
          <p14:tracePt t="146892" x="10155238" y="3470275"/>
          <p14:tracePt t="146902" x="10174288" y="3451225"/>
          <p14:tracePt t="146912" x="10210800" y="3424238"/>
          <p14:tracePt t="146921" x="10247313" y="3360738"/>
          <p14:tracePt t="146932" x="10283825" y="3305175"/>
          <p14:tracePt t="146941" x="10301288" y="3251200"/>
          <p14:tracePt t="146951" x="10328275" y="3205163"/>
          <p14:tracePt t="146960" x="10347325" y="3159125"/>
          <p14:tracePt t="146970" x="10374313" y="3122613"/>
          <p14:tracePt t="146982" x="10374313" y="3095625"/>
          <p14:tracePt t="146989" x="10383838" y="3078163"/>
          <p14:tracePt t="146999" x="10383838" y="3068638"/>
          <p14:tracePt t="147008" x="10383838" y="3049588"/>
          <p14:tracePt t="147028" x="10383838" y="3041650"/>
          <p14:tracePt t="147038" x="10383838" y="3022600"/>
          <p14:tracePt t="147049" x="10383838" y="3005138"/>
          <p14:tracePt t="147057" x="10383838" y="2959100"/>
          <p14:tracePt t="147066" x="10383838" y="2922588"/>
          <p14:tracePt t="147077" x="10383838" y="2867025"/>
          <p14:tracePt t="147086" x="10383838" y="2813050"/>
          <p14:tracePt t="147098" x="10383838" y="2767013"/>
          <p14:tracePt t="147105" x="10383838" y="2740025"/>
          <p14:tracePt t="147115" x="10374313" y="2711450"/>
          <p14:tracePt t="147125" x="10374313" y="2693988"/>
          <p14:tracePt t="147135" x="10364788" y="2684463"/>
          <p14:tracePt t="147145" x="10356850" y="2674938"/>
          <p14:tracePt t="147156" x="10356850" y="2667000"/>
          <p14:tracePt t="147165" x="10347325" y="2657475"/>
          <p14:tracePt t="147174" x="10328275" y="2647950"/>
          <p14:tracePt t="147183" x="10310813" y="2630488"/>
          <p14:tracePt t="147193" x="10291763" y="2601913"/>
          <p14:tracePt t="147202" x="10264775" y="2557463"/>
          <p14:tracePt t="147213" x="10255250" y="2501900"/>
          <p14:tracePt t="147222" x="10218738" y="2438400"/>
          <p14:tracePt t="147233" x="10191750" y="2338388"/>
          <p14:tracePt t="147242" x="10164763" y="2273300"/>
          <p14:tracePt t="147252" x="10137775" y="2209800"/>
          <p14:tracePt t="147261" x="10118725" y="2173288"/>
          <p14:tracePt t="147270" x="10082213" y="2146300"/>
          <p14:tracePt t="147282" x="10064750" y="2127250"/>
          <p14:tracePt t="147290" x="10036175" y="2119313"/>
          <p14:tracePt t="147300" x="10009188" y="2100263"/>
          <p14:tracePt t="147309" x="9972675" y="2090738"/>
          <p14:tracePt t="147319" x="9945688" y="2063750"/>
          <p14:tracePt t="147329" x="9918700" y="2054225"/>
          <p14:tracePt t="147338" x="9882188" y="2036763"/>
          <p14:tracePt t="147349" x="9853613" y="2017713"/>
          <p14:tracePt t="147358" x="9836150" y="2009775"/>
          <p14:tracePt t="147368" x="9817100" y="2000250"/>
          <p14:tracePt t="147378" x="9799638" y="1981200"/>
          <p14:tracePt t="147388" x="9772650" y="1963738"/>
          <p14:tracePt t="147398" x="9772650" y="1954213"/>
          <p14:tracePt t="147407" x="9753600" y="1935163"/>
          <p14:tracePt t="147416" x="9744075" y="1917700"/>
          <p14:tracePt t="147426" x="9726613" y="1898650"/>
          <p14:tracePt t="147435" x="9717088" y="1890713"/>
          <p14:tracePt t="147445" x="9707563" y="1871663"/>
          <p14:tracePt t="147455" x="9698038" y="1862138"/>
          <p14:tracePt t="147465" x="9698038" y="1854200"/>
          <p14:tracePt t="147720" x="9698038" y="1862138"/>
          <p14:tracePt t="147729" x="9698038" y="1871663"/>
          <p14:tracePt t="147738" x="9698038" y="1881188"/>
          <p14:tracePt t="147751" x="9698038" y="1890713"/>
          <p14:tracePt t="147767" x="9698038" y="1898650"/>
          <p14:tracePt t="147805" x="9690100" y="1898650"/>
          <p14:tracePt t="147815" x="9680575" y="1898650"/>
          <p14:tracePt t="147824" x="9671050" y="1898650"/>
          <p14:tracePt t="147834" x="9661525" y="1898650"/>
          <p14:tracePt t="147853" x="9653588" y="1898650"/>
          <p14:tracePt t="147864" x="9644063" y="1890713"/>
          <p14:tracePt t="147873" x="9625013" y="1890713"/>
          <p14:tracePt t="147883" x="9607550" y="1881188"/>
          <p14:tracePt t="147892" x="9588500" y="1871663"/>
          <p14:tracePt t="147902" x="9580563" y="1862138"/>
          <p14:tracePt t="147912" x="9561513" y="1844675"/>
          <p14:tracePt t="147921" x="9544050" y="1835150"/>
          <p14:tracePt t="147932" x="9525000" y="1825625"/>
          <p14:tracePt t="147941" x="9507538" y="1817688"/>
          <p14:tracePt t="147950" x="9498013" y="1808163"/>
          <p14:tracePt t="147960" x="9478963" y="1789113"/>
          <p14:tracePt t="147970" x="9461500" y="1781175"/>
          <p14:tracePt t="147981" x="9442450" y="1762125"/>
          <p14:tracePt t="147989" x="9424988" y="1744663"/>
          <p14:tracePt t="148000" x="9405938" y="1725613"/>
          <p14:tracePt t="148009" x="9388475" y="1708150"/>
          <p14:tracePt t="148018" x="9369425" y="1698625"/>
          <p14:tracePt t="148028" x="9351963" y="1671638"/>
          <p14:tracePt t="148038" x="9324975" y="1662113"/>
          <p14:tracePt t="148048" x="9324975" y="1652588"/>
          <p14:tracePt t="148057" x="9315450" y="1652588"/>
          <p14:tracePt t="148067" x="9296400" y="1652588"/>
          <p14:tracePt t="148076" x="9296400" y="1643063"/>
          <p14:tracePt t="148086" x="9288463" y="1643063"/>
          <p14:tracePt t="148098" x="9278938" y="1643063"/>
          <p14:tracePt t="148106" x="9269413" y="1643063"/>
          <p14:tracePt t="148116" x="9259888" y="1643063"/>
          <p14:tracePt t="148125" x="9251950" y="1643063"/>
          <p14:tracePt t="148134" x="9242425" y="1643063"/>
          <p14:tracePt t="148144" x="9223375" y="1643063"/>
          <p14:tracePt t="148154" x="9215438" y="1643063"/>
          <p14:tracePt t="148165" x="9205913" y="1643063"/>
          <p14:tracePt t="148174" x="9196388" y="1643063"/>
          <p14:tracePt t="148183" x="9186863" y="1643063"/>
          <p14:tracePt t="148193" x="9169400" y="1643063"/>
          <p14:tracePt t="148202" x="9150350" y="1643063"/>
          <p14:tracePt t="148214" x="9142413" y="1643063"/>
          <p14:tracePt t="148222" x="9123363" y="1643063"/>
          <p14:tracePt t="148234" x="9105900" y="1643063"/>
          <p14:tracePt t="148251" x="9086850" y="1652588"/>
          <p14:tracePt t="148261" x="9077325" y="1652588"/>
          <p14:tracePt t="148270" x="9059863" y="1671638"/>
          <p14:tracePt t="148281" x="9050338" y="1689100"/>
          <p14:tracePt t="148290" x="9040813" y="1708150"/>
          <p14:tracePt t="148300" x="9032875" y="1735138"/>
          <p14:tracePt t="148310" x="9013825" y="1752600"/>
          <p14:tracePt t="148319" x="9004300" y="1752600"/>
          <p14:tracePt t="148330" x="8996363" y="1781175"/>
          <p14:tracePt t="148339" x="8996363" y="1789113"/>
          <p14:tracePt t="148348" x="8986838" y="1808163"/>
          <p14:tracePt t="148358" x="8977313" y="1825625"/>
          <p14:tracePt t="148368" x="8977313" y="1835150"/>
          <p14:tracePt t="148377" x="8977313" y="1854200"/>
          <p14:tracePt t="148387" x="8967788" y="1862138"/>
          <p14:tracePt t="148398" x="8967788" y="1881188"/>
          <p14:tracePt t="148406" x="8959850" y="1881188"/>
          <p14:tracePt t="148416" x="8959850" y="1890713"/>
          <p14:tracePt t="148436" x="8950325" y="1898650"/>
          <p14:tracePt t="148447" x="8950325" y="1908175"/>
          <p14:tracePt t="148465" x="8940800" y="1917700"/>
          <p14:tracePt t="148474" x="8940800" y="1927225"/>
          <p14:tracePt t="148494" x="8940800" y="1935163"/>
          <p14:tracePt t="148515" x="8940800" y="1954213"/>
          <p14:tracePt t="148523" x="8940800" y="1973263"/>
          <p14:tracePt t="148533" x="8940800" y="1990725"/>
          <p14:tracePt t="148542" x="8940800" y="2017713"/>
          <p14:tracePt t="148552" x="8940800" y="2036763"/>
          <p14:tracePt t="148563" x="8940800" y="2063750"/>
          <p14:tracePt t="148571" x="8940800" y="2082800"/>
          <p14:tracePt t="148582" x="8940800" y="2100263"/>
          <p14:tracePt t="148592" x="8940800" y="2109788"/>
          <p14:tracePt t="148601" x="8940800" y="2127250"/>
          <p14:tracePt t="148611" x="8940800" y="2136775"/>
          <p14:tracePt t="148620" x="8940800" y="2146300"/>
          <p14:tracePt t="148639" x="8940800" y="2155825"/>
          <p14:tracePt t="148659" x="8940800" y="2163763"/>
          <p14:tracePt t="148679" x="8940800" y="2173288"/>
          <p14:tracePt t="148787" x="8940800" y="2182813"/>
          <p14:tracePt t="148914" x="8940800" y="2192338"/>
          <p14:tracePt t="148943" x="8940800" y="2200275"/>
          <p14:tracePt t="148960" x="8940800" y="2209800"/>
          <p14:tracePt t="148970" x="8940800" y="2219325"/>
          <p14:tracePt t="148981" x="8940800" y="2236788"/>
          <p14:tracePt t="148998" x="8940800" y="2255838"/>
          <p14:tracePt t="149001" x="8940800" y="2273300"/>
          <p14:tracePt t="149009" x="8940800" y="2292350"/>
          <p14:tracePt t="149018" x="8940800" y="2309813"/>
          <p14:tracePt t="149028" x="8940800" y="2328863"/>
          <p14:tracePt t="149048" x="8940800" y="2346325"/>
          <p14:tracePt t="149057" x="8940800" y="2355850"/>
          <p14:tracePt t="149068" x="8950325" y="2355850"/>
          <p14:tracePt t="149077" x="8950325" y="2365375"/>
          <p14:tracePt t="149086" x="8959850" y="2374900"/>
          <p14:tracePt t="149098" x="8959850" y="2392363"/>
          <p14:tracePt t="149106" x="8967788" y="2392363"/>
          <p14:tracePt t="149115" x="8977313" y="2411413"/>
          <p14:tracePt t="149125" x="8977313" y="2428875"/>
          <p14:tracePt t="149135" x="8986838" y="2455863"/>
          <p14:tracePt t="149145" x="8996363" y="2484438"/>
          <p14:tracePt t="149154" x="8996363" y="2492375"/>
          <p14:tracePt t="149165" x="9004300" y="2520950"/>
          <p14:tracePt t="149174" x="9013825" y="2538413"/>
          <p14:tracePt t="149183" x="9013825" y="2547938"/>
          <p14:tracePt t="149193" x="9023350" y="2574925"/>
          <p14:tracePt t="149203" x="9032875" y="2593975"/>
          <p14:tracePt t="149214" x="9040813" y="2593975"/>
          <p14:tracePt t="149222" x="9050338" y="2601913"/>
          <p14:tracePt t="149232" x="9050338" y="2611438"/>
          <p14:tracePt t="149242" x="9059863" y="2620963"/>
          <p14:tracePt t="149265" x="9069388" y="2630488"/>
          <p14:tracePt t="149282" x="9077325" y="2638425"/>
          <p14:tracePt t="149301" x="9086850" y="2638425"/>
          <p14:tracePt t="149339" x="9086850" y="2647950"/>
          <p14:tracePt t="149709" x="9086850" y="2657475"/>
          <p14:tracePt t="149718" x="9096375" y="2674938"/>
          <p14:tracePt t="149728" x="9096375" y="2693988"/>
          <p14:tracePt t="149737" x="9096375" y="2711450"/>
          <p14:tracePt t="149748" x="9096375" y="2730500"/>
          <p14:tracePt t="149757" x="9096375" y="2747963"/>
          <p14:tracePt t="149767" x="9105900" y="2757488"/>
          <p14:tracePt t="149776" x="9105900" y="2767013"/>
          <p14:tracePt t="149786" x="9105900" y="2776538"/>
          <p14:tracePt t="149795" x="9113838" y="2794000"/>
          <p14:tracePt t="149815" x="9123363" y="2813050"/>
          <p14:tracePt t="149824" x="9132888" y="2820988"/>
          <p14:tracePt t="149834" x="9132888" y="2830513"/>
          <p14:tracePt t="149845" x="9142413" y="2849563"/>
          <p14:tracePt t="149853" x="9142413" y="2857500"/>
          <p14:tracePt t="149864" x="9142413" y="2876550"/>
          <p14:tracePt t="149874" x="9150350" y="2894013"/>
          <p14:tracePt t="149892" x="9159875" y="2913063"/>
          <p14:tracePt t="149902" x="9159875" y="2922588"/>
          <p14:tracePt t="149921" x="9159875" y="2930525"/>
          <p14:tracePt t="149932" x="9159875" y="2940050"/>
          <p14:tracePt t="149941" x="9169400" y="2940050"/>
          <p14:tracePt t="149999" x="9169400" y="2949575"/>
          <p14:tracePt t="150019" x="9169400" y="2959100"/>
          <p14:tracePt t="150048" x="9178925" y="2959100"/>
          <p14:tracePt t="150067" x="9178925" y="2968625"/>
          <p14:tracePt t="150097" x="9186863" y="2976563"/>
          <p14:tracePt t="150126" x="9196388" y="2976563"/>
          <p14:tracePt t="150136" x="9196388" y="2986088"/>
          <p14:tracePt t="150157" x="9205913" y="2986088"/>
          <p14:tracePt t="150175" x="9215438" y="2995613"/>
          <p14:tracePt t="150193" x="9223375" y="2995613"/>
          <p14:tracePt t="150203" x="9223375" y="3005138"/>
          <p14:tracePt t="150214" x="9242425" y="3005138"/>
          <p14:tracePt t="150222" x="9251950" y="3005138"/>
          <p14:tracePt t="150232" x="9259888" y="3013075"/>
          <p14:tracePt t="150242" x="9269413" y="3013075"/>
          <p14:tracePt t="150261" x="9278938" y="3013075"/>
          <p14:tracePt t="150271" x="9288463" y="3022600"/>
          <p14:tracePt t="150290" x="9296400" y="3032125"/>
          <p14:tracePt t="150300" x="9305925" y="3041650"/>
          <p14:tracePt t="150310" x="9315450" y="3041650"/>
          <p14:tracePt t="150319" x="9324975" y="3049588"/>
          <p14:tracePt t="150330" x="9324975" y="3059113"/>
          <p14:tracePt t="150339" x="9324975" y="3068638"/>
          <p14:tracePt t="150348" x="9332913" y="3068638"/>
          <p14:tracePt t="150358" x="9342438" y="3068638"/>
          <p14:tracePt t="150379" x="9351963" y="3078163"/>
          <p14:tracePt t="150388" x="9361488" y="3078163"/>
          <p14:tracePt t="150398" x="9369425" y="3078163"/>
          <p14:tracePt t="150407" x="9378950" y="3078163"/>
          <p14:tracePt t="150426" x="9388475" y="3078163"/>
          <p14:tracePt t="150436" x="9398000" y="3078163"/>
          <p14:tracePt t="150447" x="9405938" y="3078163"/>
          <p14:tracePt t="150455" x="9424988" y="3078163"/>
          <p14:tracePt t="150465" x="9434513" y="3078163"/>
          <p14:tracePt t="150475" x="9442450" y="3078163"/>
          <p14:tracePt t="150485" x="9461500" y="3078163"/>
          <p14:tracePt t="150495" x="9478963" y="3078163"/>
          <p14:tracePt t="150505" x="9498013" y="3078163"/>
          <p14:tracePt t="150514" x="9515475" y="3078163"/>
          <p14:tracePt t="150524" x="9534525" y="3068638"/>
          <p14:tracePt t="150535" x="9544050" y="3059113"/>
          <p14:tracePt t="150544" x="9561513" y="3059113"/>
          <p14:tracePt t="150553" x="9571038" y="3049588"/>
          <p14:tracePt t="150566" x="9580563" y="3049588"/>
          <p14:tracePt t="150572" x="9598025" y="3041650"/>
          <p14:tracePt t="150582" x="9598025" y="3032125"/>
          <p14:tracePt t="150592" x="9617075" y="3022600"/>
          <p14:tracePt t="150601" x="9625013" y="3022600"/>
          <p14:tracePt t="150611" x="9644063" y="3013075"/>
          <p14:tracePt t="150620" x="9661525" y="3013075"/>
          <p14:tracePt t="150630" x="9671050" y="3005138"/>
          <p14:tracePt t="150640" x="9690100" y="2995613"/>
          <p14:tracePt t="150649" x="9698038" y="2995613"/>
          <p14:tracePt t="150659" x="9698038" y="2986088"/>
          <p14:tracePt t="150669" x="9707563" y="2986088"/>
          <p14:tracePt t="150680" x="9717088" y="2986088"/>
          <p14:tracePt t="150688" x="9726613" y="2976563"/>
          <p14:tracePt t="150708" x="9734550" y="2976563"/>
          <p14:tracePt t="150719" x="9744075" y="2976563"/>
          <p14:tracePt t="150727" x="9744075" y="2968625"/>
          <p14:tracePt t="150737" x="9753600" y="2968625"/>
          <p14:tracePt t="150747" x="9763125" y="2959100"/>
          <p14:tracePt t="150756" x="9772650" y="2959100"/>
          <p14:tracePt t="150766" x="9772650" y="2949575"/>
          <p14:tracePt t="150776" x="9780588" y="2940050"/>
          <p14:tracePt t="150785" x="9790113" y="2940050"/>
          <p14:tracePt t="150797" x="9799638" y="2930525"/>
          <p14:tracePt t="150805" x="9799638" y="2922588"/>
          <p14:tracePt t="150815" x="9809163" y="2922588"/>
          <p14:tracePt t="150824" x="9817100" y="2913063"/>
          <p14:tracePt t="150834" x="9826625" y="2903538"/>
          <p14:tracePt t="150844" x="9836150" y="2894013"/>
          <p14:tracePt t="150853" x="9836150" y="2886075"/>
          <p14:tracePt t="150863" x="9845675" y="2876550"/>
          <p14:tracePt t="150873" x="9853613" y="2867025"/>
          <p14:tracePt t="150892" x="9853613" y="2857500"/>
          <p14:tracePt t="150902" x="9863138" y="2849563"/>
          <p14:tracePt t="150913" x="9863138" y="2840038"/>
          <p14:tracePt t="150922" x="9872663" y="2830513"/>
          <p14:tracePt t="150932" x="9882188" y="2830513"/>
          <p14:tracePt t="150941" x="9882188" y="2813050"/>
          <p14:tracePt t="150952" x="9890125" y="2813050"/>
          <p14:tracePt t="150960" x="9899650" y="2813050"/>
          <p14:tracePt t="150970" x="9899650" y="2803525"/>
          <p14:tracePt t="150981" x="9899650" y="2794000"/>
          <p14:tracePt t="150989" x="9899650" y="2784475"/>
          <p14:tracePt t="150999" x="9909175" y="2776538"/>
          <p14:tracePt t="151018" x="9909175" y="2767013"/>
          <p14:tracePt t="151031" x="9909175" y="2757488"/>
          <p14:tracePt t="151048" x="9918700" y="2757488"/>
          <p14:tracePt t="151057" x="9918700" y="2747963"/>
          <p14:tracePt t="151077" x="9918700" y="2740025"/>
          <p14:tracePt t="151086" x="9926638" y="2740025"/>
          <p14:tracePt t="151096" x="9926638" y="2730500"/>
          <p14:tracePt t="151116" x="9926638" y="2720975"/>
          <p14:tracePt t="151135" x="9936163" y="2711450"/>
          <p14:tracePt t="151146" x="9936163" y="2703513"/>
          <p14:tracePt t="151165" x="9936163" y="2693988"/>
          <p14:tracePt t="151174" x="9936163" y="2674938"/>
          <p14:tracePt t="151184" x="9936163" y="2667000"/>
          <p14:tracePt t="151203" x="9936163" y="2657475"/>
          <p14:tracePt t="151566" x="9945688" y="2647950"/>
          <p14:tracePt t="151574" x="9963150" y="2638425"/>
          <p14:tracePt t="151583" x="9982200" y="2620963"/>
          <p14:tracePt t="151594" x="9999663" y="2611438"/>
          <p14:tracePt t="151602" x="10018713" y="2601913"/>
          <p14:tracePt t="151611" x="10028238" y="2584450"/>
          <p14:tracePt t="151621" x="10036175" y="2557463"/>
          <p14:tracePt t="151631" x="10036175" y="2528888"/>
          <p14:tracePt t="151640" x="10036175" y="2501900"/>
          <p14:tracePt t="151649" x="10036175" y="2465388"/>
          <p14:tracePt t="151659" x="10036175" y="2438400"/>
          <p14:tracePt t="151669" x="10036175" y="2419350"/>
          <p14:tracePt t="151680" x="10036175" y="2401888"/>
          <p14:tracePt t="151688" x="10036175" y="2392363"/>
          <p14:tracePt t="151707" x="10036175" y="2382838"/>
          <p14:tracePt t="151717" x="10036175" y="2365375"/>
          <p14:tracePt t="151727" x="10036175" y="2355850"/>
          <p14:tracePt t="151737" x="10036175" y="2346325"/>
          <p14:tracePt t="151748" x="10028238" y="2338388"/>
          <p14:tracePt t="151756" x="10028238" y="2328863"/>
          <p14:tracePt t="151766" x="10018713" y="2292350"/>
          <p14:tracePt t="151776" x="10018713" y="2273300"/>
          <p14:tracePt t="151785" x="10009188" y="2246313"/>
          <p14:tracePt t="151797" x="10009188" y="2228850"/>
          <p14:tracePt t="151805" x="9999663" y="2200275"/>
          <p14:tracePt t="151815" x="9999663" y="2192338"/>
          <p14:tracePt t="151824" x="9991725" y="2173288"/>
          <p14:tracePt t="151834" x="9982200" y="2163763"/>
          <p14:tracePt t="151844" x="9982200" y="2155825"/>
          <p14:tracePt t="151853" x="9972675" y="2146300"/>
          <p14:tracePt t="151863" x="9955213" y="2136775"/>
          <p14:tracePt t="151873" x="9936163" y="2127250"/>
          <p14:tracePt t="151882" x="9918700" y="2100263"/>
          <p14:tracePt t="151892" x="9909175" y="2082800"/>
          <p14:tracePt t="151902" x="9890125" y="2073275"/>
          <p14:tracePt t="151913" x="9882188" y="2054225"/>
          <p14:tracePt t="151921" x="9863138" y="2046288"/>
          <p14:tracePt t="151931" x="9853613" y="2036763"/>
          <p14:tracePt t="151950" x="9845675" y="2027238"/>
          <p14:tracePt t="151960" x="9845675" y="2009775"/>
          <p14:tracePt t="151970" x="9845675" y="2000250"/>
          <p14:tracePt t="151981" x="9836150" y="1981200"/>
          <p14:tracePt t="151998" x="9826625" y="1954213"/>
          <p14:tracePt t="151999" x="9809163" y="1927225"/>
          <p14:tracePt t="152008" x="9809163" y="1890713"/>
          <p14:tracePt t="152018" x="9799638" y="1871663"/>
          <p14:tracePt t="152031" x="9790113" y="1835150"/>
          <p14:tracePt t="152038" x="9772650" y="1798638"/>
          <p14:tracePt t="152048" x="9763125" y="1771650"/>
          <p14:tracePt t="152057" x="9753600" y="1752600"/>
          <p14:tracePt t="152067" x="9734550" y="1744663"/>
          <p14:tracePt t="152077" x="9726613" y="1725613"/>
          <p14:tracePt t="152086" x="9707563" y="1725613"/>
          <p14:tracePt t="152096" x="9698038" y="1716088"/>
          <p14:tracePt t="152106" x="9680575" y="1716088"/>
          <p14:tracePt t="152115" x="9671050" y="1716088"/>
          <p14:tracePt t="152135" x="9653588" y="1708150"/>
          <p14:tracePt t="152146" x="9644063" y="1698625"/>
          <p14:tracePt t="152154" x="9634538" y="1698625"/>
          <p14:tracePt t="152164" x="9617075" y="1689100"/>
          <p14:tracePt t="152174" x="9598025" y="1679575"/>
          <p14:tracePt t="152183" x="9580563" y="1671638"/>
          <p14:tracePt t="152193" x="9561513" y="1662113"/>
          <p14:tracePt t="152203" x="9544050" y="1662113"/>
          <p14:tracePt t="152213" x="9525000" y="1652588"/>
          <p14:tracePt t="152222" x="9507538" y="1643063"/>
          <p14:tracePt t="152232" x="9488488" y="1643063"/>
          <p14:tracePt t="152242" x="9471025" y="1643063"/>
          <p14:tracePt t="152252" x="9451975" y="1643063"/>
          <p14:tracePt t="152261" x="9434513" y="1635125"/>
          <p14:tracePt t="152271" x="9424988" y="1635125"/>
          <p14:tracePt t="152281" x="9405938" y="1635125"/>
          <p14:tracePt t="152290" x="9398000" y="1635125"/>
          <p14:tracePt t="152300" x="9388475" y="1635125"/>
          <p14:tracePt t="152310" x="9369425" y="1635125"/>
          <p14:tracePt t="152319" x="9351963" y="1625600"/>
          <p14:tracePt t="152330" x="9332913" y="1625600"/>
          <p14:tracePt t="152338" x="9315450" y="1625600"/>
          <p14:tracePt t="152348" x="9296400" y="1616075"/>
          <p14:tracePt t="152358" x="9278938" y="1616075"/>
          <p14:tracePt t="152368" x="9259888" y="1616075"/>
          <p14:tracePt t="152379" x="9251950" y="1616075"/>
          <p14:tracePt t="152388" x="9242425" y="1606550"/>
          <p14:tracePt t="152437" x="9232900" y="1606550"/>
          <p14:tracePt t="152449" x="9223375" y="1606550"/>
          <p14:tracePt t="152457" x="9215438" y="1598613"/>
          <p14:tracePt t="152469" x="9205913" y="1598613"/>
          <p14:tracePt t="152476" x="9196388" y="1598613"/>
          <p14:tracePt t="152486" x="9186863" y="1598613"/>
          <p14:tracePt t="152504" x="9178925" y="1598613"/>
          <p14:tracePt t="152597" x="9169400" y="1598613"/>
          <p14:tracePt t="152631" x="9159875" y="1598613"/>
          <p14:tracePt t="152649" x="9150350" y="1598613"/>
          <p14:tracePt t="152659" x="9150350" y="1606550"/>
          <p14:tracePt t="152669" x="9142413" y="1616075"/>
          <p14:tracePt t="152709" x="9132888" y="1625600"/>
          <p14:tracePt t="152980" x="9123363" y="1635125"/>
          <p14:tracePt t="152990" x="9123363" y="1643063"/>
          <p14:tracePt t="153000" x="9113838" y="1652588"/>
          <p14:tracePt t="153009" x="9105900" y="1662113"/>
          <p14:tracePt t="153019" x="9096375" y="1679575"/>
          <p14:tracePt t="153031" x="9086850" y="1689100"/>
          <p14:tracePt t="153038" x="9086850" y="1698625"/>
          <p14:tracePt t="153048" x="9077325" y="1716088"/>
          <p14:tracePt t="153057" x="9069388" y="1725613"/>
          <p14:tracePt t="153067" x="9069388" y="1735138"/>
          <p14:tracePt t="153076" x="9059863" y="1752600"/>
          <p14:tracePt t="153086" x="9050338" y="1781175"/>
          <p14:tracePt t="153097" x="9040813" y="1781175"/>
          <p14:tracePt t="153106" x="9032875" y="1798638"/>
          <p14:tracePt t="153116" x="9032875" y="1817688"/>
          <p14:tracePt t="153125" x="9032875" y="1825625"/>
          <p14:tracePt t="153135" x="9023350" y="1835150"/>
          <p14:tracePt t="153146" x="9013825" y="1844675"/>
          <p14:tracePt t="153155" x="9004300" y="1854200"/>
          <p14:tracePt t="153174" x="8996363" y="1854200"/>
          <p14:tracePt t="153183" x="8986838" y="1862138"/>
          <p14:tracePt t="153193" x="8986838" y="1871663"/>
          <p14:tracePt t="153203" x="8986838" y="1881188"/>
          <p14:tracePt t="153214" x="8986838" y="1890713"/>
          <p14:tracePt t="153222" x="8977313" y="1898650"/>
          <p14:tracePt t="153243" x="8977313" y="1908175"/>
          <p14:tracePt t="153252" x="8967788" y="1908175"/>
          <p14:tracePt t="153265" x="8967788" y="1917700"/>
          <p14:tracePt t="153272" x="8967788" y="1927225"/>
          <p14:tracePt t="153291" x="8967788" y="1935163"/>
          <p14:tracePt t="153301" x="8967788" y="1944688"/>
          <p14:tracePt t="153311" x="8967788" y="1954213"/>
          <p14:tracePt t="153320" x="8959850" y="1973263"/>
          <p14:tracePt t="153339" x="8959850" y="1981200"/>
          <p14:tracePt t="153349" x="8959850" y="1990725"/>
          <p14:tracePt t="153368" x="8959850" y="2000250"/>
          <p14:tracePt t="153389" x="8959850" y="2009775"/>
          <p14:tracePt t="153456" x="8959850" y="2017713"/>
          <p14:tracePt t="153475" x="8959850" y="2027238"/>
          <p14:tracePt t="153525" x="8959850" y="2036763"/>
          <p14:tracePt t="153545" x="8959850" y="2046288"/>
          <p14:tracePt t="153567" x="8959850" y="2054225"/>
          <p14:tracePt t="153575" x="8967788" y="2063750"/>
          <p14:tracePt t="153593" x="8967788" y="2073275"/>
          <p14:tracePt t="153621" x="8977313" y="2082800"/>
          <p14:tracePt t="153885" x="8986838" y="2082800"/>
          <p14:tracePt t="153895" x="8986838" y="2100263"/>
          <p14:tracePt t="155290" x="8986838" y="2119313"/>
          <p14:tracePt t="155300" x="8986838" y="2136775"/>
          <p14:tracePt t="155310" x="8986838" y="2155825"/>
          <p14:tracePt t="155320" x="8977313" y="2173288"/>
          <p14:tracePt t="155330" x="8967788" y="2192338"/>
          <p14:tracePt t="155339" x="8950325" y="2209800"/>
          <p14:tracePt t="155349" x="8931275" y="2246313"/>
          <p14:tracePt t="155358" x="8894763" y="2292350"/>
          <p14:tracePt t="155368" x="8840788" y="2355850"/>
          <p14:tracePt t="155379" x="8785225" y="2419350"/>
          <p14:tracePt t="155388" x="8731250" y="2520950"/>
          <p14:tracePt t="155398" x="8658225" y="2620963"/>
          <p14:tracePt t="155407" x="8575675" y="2720975"/>
          <p14:tracePt t="155417" x="8475663" y="2813050"/>
          <p14:tracePt t="155426" x="8374063" y="2867025"/>
          <p14:tracePt t="155436" x="8274050" y="2922588"/>
          <p14:tracePt t="155447" x="8154988" y="2968625"/>
          <p14:tracePt t="155455" x="8045450" y="2995613"/>
          <p14:tracePt t="155465" x="7945438" y="3032125"/>
          <p14:tracePt t="155475" x="7845425" y="3078163"/>
          <p14:tracePt t="155484" x="7772400" y="3105150"/>
          <p14:tracePt t="155498" x="7689850" y="3141663"/>
          <p14:tracePt t="155504" x="7626350" y="3159125"/>
          <p14:tracePt t="155514" x="7553325" y="3195638"/>
          <p14:tracePt t="155523" x="7470775" y="3224213"/>
          <p14:tracePt t="155533" x="7370763" y="3251200"/>
          <p14:tracePt t="155543" x="7296150" y="3260725"/>
          <p14:tracePt t="155553" x="7223125" y="3278188"/>
          <p14:tracePt t="155564" x="7142163" y="3278188"/>
          <p14:tracePt t="155572" x="7086600" y="3278188"/>
          <p14:tracePt t="155582" x="7040563" y="3260725"/>
          <p14:tracePt t="155591" x="6996113" y="3241675"/>
          <p14:tracePt t="155601" x="6940550" y="3214688"/>
          <p14:tracePt t="155613" x="6894513" y="3195638"/>
          <p14:tracePt t="155620" x="6831013" y="3168650"/>
          <p14:tracePt t="155631" x="6804025" y="3159125"/>
          <p14:tracePt t="155640" x="6757988" y="3151188"/>
          <p14:tracePt t="155650" x="6731000" y="3141663"/>
          <p14:tracePt t="155659" x="6721475" y="3141663"/>
          <p14:tracePt t="155906" x="6704013" y="3141663"/>
          <p14:tracePt t="155914" x="6684963" y="3114675"/>
          <p14:tracePt t="155922" x="6648450" y="3095625"/>
          <p14:tracePt t="155932" x="6621463" y="3068638"/>
          <p14:tracePt t="155941" x="6594475" y="3049588"/>
          <p14:tracePt t="155951" x="6557963" y="3005138"/>
          <p14:tracePt t="155961" x="6529388" y="2940050"/>
          <p14:tracePt t="155970" x="6511925" y="2876550"/>
          <p14:tracePt t="155981" x="6483350" y="2813050"/>
          <p14:tracePt t="155990" x="6475413" y="2776538"/>
          <p14:tracePt t="156000" x="6465888" y="2740025"/>
          <p14:tracePt t="156009" x="6465888" y="2720975"/>
          <p14:tracePt t="156038" x="6465888" y="2711450"/>
          <p14:tracePt t="156058" x="6456363" y="2711450"/>
          <p14:tracePt t="156087" x="6446838" y="2711450"/>
          <p14:tracePt t="156108" x="6446838" y="2703513"/>
          <p14:tracePt t="156116" x="6438900" y="2703513"/>
          <p14:tracePt t="156146" x="6429375" y="2703513"/>
          <p14:tracePt t="156185" x="6429375" y="2693988"/>
          <p14:tracePt t="156224" x="6429375" y="2684463"/>
          <p14:tracePt t="156244" x="6429375" y="2674938"/>
          <p14:tracePt t="156265" x="6419850" y="2674938"/>
          <p14:tracePt t="156272" x="6419850" y="2667000"/>
          <p14:tracePt t="156292" x="6410325" y="2667000"/>
          <p14:tracePt t="156301" x="6410325" y="2657475"/>
          <p14:tracePt t="156311" x="6410325" y="2647950"/>
          <p14:tracePt t="156321" x="6410325" y="2630488"/>
          <p14:tracePt t="156332" x="6410325" y="2611438"/>
          <p14:tracePt t="156340" x="6410325" y="2593975"/>
          <p14:tracePt t="156350" x="6410325" y="2584450"/>
          <p14:tracePt t="156360" x="6410325" y="2565400"/>
          <p14:tracePt t="156368" x="6410325" y="2557463"/>
          <p14:tracePt t="156380" x="6410325" y="2547938"/>
          <p14:tracePt t="156389" x="6410325" y="2538413"/>
          <p14:tracePt t="156689" x="6419850" y="2547938"/>
          <p14:tracePt t="156698" x="6438900" y="2557463"/>
          <p14:tracePt t="156708" x="6456363" y="2557463"/>
          <p14:tracePt t="156718" x="6465888" y="2565400"/>
          <p14:tracePt t="156730" x="6483350" y="2565400"/>
          <p14:tracePt t="156738" x="6502400" y="2565400"/>
          <p14:tracePt t="156749" x="6511925" y="2565400"/>
          <p14:tracePt t="156767" x="6521450" y="2565400"/>
          <p14:tracePt t="156778" x="6538913" y="2574925"/>
          <p14:tracePt t="156786" x="6548438" y="2574925"/>
          <p14:tracePt t="156798" x="6565900" y="2574925"/>
          <p14:tracePt t="156806" x="6575425" y="2574925"/>
          <p14:tracePt t="156815" x="6594475" y="2574925"/>
          <p14:tracePt t="156834" x="6602413" y="2574925"/>
          <p14:tracePt t="156846" x="6611938" y="2574925"/>
          <p14:tracePt t="156853" x="6621463" y="2574925"/>
          <p14:tracePt t="156874" x="6630988" y="2574925"/>
          <p14:tracePt t="156884" x="6638925" y="2574925"/>
          <p14:tracePt t="156894" x="6648450" y="2574925"/>
          <p14:tracePt t="156915" x="6657975" y="2565400"/>
          <p14:tracePt t="156923" x="6667500" y="2565400"/>
          <p14:tracePt t="156932" x="6675438" y="2557463"/>
          <p14:tracePt t="156942" x="6684963" y="2547938"/>
          <p14:tracePt t="156953" x="6684963" y="2538413"/>
          <p14:tracePt t="156963" x="6694488" y="2528888"/>
          <p14:tracePt t="156970" x="6704013" y="2528888"/>
          <p14:tracePt t="156990" x="6704013" y="2520950"/>
          <p14:tracePt t="157031" x="6704013" y="2511425"/>
          <p14:tracePt t="157038" x="6704013" y="2501900"/>
          <p14:tracePt t="157048" x="6704013" y="2492375"/>
          <p14:tracePt t="157087" x="6704013" y="2484438"/>
          <p14:tracePt t="157125" x="6711950" y="2474913"/>
          <p14:tracePt t="157146" x="6711950" y="2455863"/>
          <p14:tracePt t="157185" x="6711950" y="2447925"/>
          <p14:tracePt t="157223" x="6711950" y="2428875"/>
          <p14:tracePt t="157235" x="6711950" y="2419350"/>
          <p14:tracePt t="157243" x="6711950" y="2401888"/>
          <p14:tracePt t="157253" x="6711950" y="2382838"/>
          <p14:tracePt t="157265" x="6711950" y="2374900"/>
          <p14:tracePt t="157272" x="6711950" y="2365375"/>
          <p14:tracePt t="157283" x="6711950" y="2355850"/>
          <p14:tracePt t="157475" x="6711950" y="2346325"/>
          <p14:tracePt t="157504" x="6711950" y="2338388"/>
          <p14:tracePt t="157535" x="6711950" y="2328863"/>
          <p14:tracePt t="157545" x="6704013" y="2328863"/>
          <p14:tracePt t="157554" x="6704013" y="2319338"/>
          <p14:tracePt t="157566" x="6694488" y="2319338"/>
          <p14:tracePt t="157583" x="6684963" y="2319338"/>
          <p14:tracePt t="157595" x="6675438" y="2309813"/>
          <p14:tracePt t="157602" x="6667500" y="2301875"/>
          <p14:tracePt t="157615" x="6657975" y="2301875"/>
          <p14:tracePt t="157622" x="6648450" y="2292350"/>
          <p14:tracePt t="157631" x="6648450" y="2282825"/>
          <p14:tracePt t="157640" x="6638925" y="2282825"/>
          <p14:tracePt t="157739" x="6630988" y="2282825"/>
          <p14:tracePt t="157767" x="6621463" y="2282825"/>
          <p14:tracePt t="158038" x="6611938" y="2282825"/>
          <p14:tracePt t="158049" x="6594475" y="2282825"/>
          <p14:tracePt t="158060" x="6584950" y="2282825"/>
          <p14:tracePt t="158069" x="6575425" y="2282825"/>
          <p14:tracePt t="158080" x="6565900" y="2282825"/>
          <p14:tracePt t="158087" x="6548438" y="2282825"/>
          <p14:tracePt t="158097" x="6538913" y="2282825"/>
          <p14:tracePt t="158106" x="6521450" y="2282825"/>
          <p14:tracePt t="158116" x="6511925" y="2292350"/>
          <p14:tracePt t="158125" x="6502400" y="2309813"/>
          <p14:tracePt t="158135" x="6483350" y="2319338"/>
          <p14:tracePt t="158146" x="6475413" y="2338388"/>
          <p14:tracePt t="158155" x="6465888" y="2355850"/>
          <p14:tracePt t="158164" x="6456363" y="2365375"/>
          <p14:tracePt t="158174" x="6446838" y="2374900"/>
          <p14:tracePt t="158184" x="6446838" y="2382838"/>
          <p14:tracePt t="158194" x="6446838" y="2392363"/>
          <p14:tracePt t="158204" x="6446838" y="2401888"/>
          <p14:tracePt t="158223" x="6446838" y="2411413"/>
          <p14:tracePt t="158233" x="6446838" y="2419350"/>
          <p14:tracePt t="158242" x="6446838" y="2428875"/>
          <p14:tracePt t="158253" x="6446838" y="2438400"/>
          <p14:tracePt t="158265" x="6446838" y="2447925"/>
          <p14:tracePt t="158272" x="6446838" y="2455863"/>
          <p14:tracePt t="158301" x="6446838" y="2465388"/>
          <p14:tracePt t="158320" x="6446838" y="2474913"/>
          <p14:tracePt t="158361" x="6446838" y="2484438"/>
          <p14:tracePt t="158388" x="6456363" y="2492375"/>
          <p14:tracePt t="158397" x="6465888" y="2492375"/>
          <p14:tracePt t="158408" x="6475413" y="2492375"/>
          <p14:tracePt t="158417" x="6483350" y="2492375"/>
          <p14:tracePt t="158428" x="6502400" y="2492375"/>
          <p14:tracePt t="158446" x="6521450" y="2492375"/>
          <p14:tracePt t="158456" x="6529388" y="2492375"/>
          <p14:tracePt t="158467" x="6548438" y="2492375"/>
          <p14:tracePt t="158476" x="6565900" y="2492375"/>
          <p14:tracePt t="158485" x="6584950" y="2492375"/>
          <p14:tracePt t="158497" x="6602413" y="2492375"/>
          <p14:tracePt t="158505" x="6621463" y="2492375"/>
          <p14:tracePt t="158515" x="6630988" y="2484438"/>
          <p14:tracePt t="158524" x="6638925" y="2474913"/>
          <p14:tracePt t="158533" x="6667500" y="2455863"/>
          <p14:tracePt t="158543" x="6675438" y="2438400"/>
          <p14:tracePt t="158553" x="6694488" y="2419350"/>
          <p14:tracePt t="158564" x="6704013" y="2401888"/>
          <p14:tracePt t="158572" x="6721475" y="2365375"/>
          <p14:tracePt t="158582" x="6731000" y="2346325"/>
          <p14:tracePt t="158592" x="6748463" y="2319338"/>
          <p14:tracePt t="158601" x="6757988" y="2301875"/>
          <p14:tracePt t="158612" x="6767513" y="2273300"/>
          <p14:tracePt t="158621" x="6777038" y="2236788"/>
          <p14:tracePt t="158630" x="6794500" y="2209800"/>
          <p14:tracePt t="158641" x="6804025" y="2182813"/>
          <p14:tracePt t="158650" x="6804025" y="2163763"/>
          <p14:tracePt t="158660" x="6804025" y="2146300"/>
          <p14:tracePt t="158669" x="6804025" y="2127250"/>
          <p14:tracePt t="158680" x="6804025" y="2109788"/>
          <p14:tracePt t="158689" x="6804025" y="2090738"/>
          <p14:tracePt t="158698" x="6804025" y="2063750"/>
          <p14:tracePt t="158708" x="6804025" y="2036763"/>
          <p14:tracePt t="158717" x="6804025" y="2000250"/>
          <p14:tracePt t="158729" x="6804025" y="1973263"/>
          <p14:tracePt t="158737" x="6804025" y="1944688"/>
          <p14:tracePt t="158747" x="6804025" y="1927225"/>
          <p14:tracePt t="158756" x="6794500" y="1908175"/>
          <p14:tracePt t="158767" x="6784975" y="1898650"/>
          <p14:tracePt t="158776" x="6777038" y="1890713"/>
          <p14:tracePt t="158785" x="6757988" y="1871663"/>
          <p14:tracePt t="158797" x="6748463" y="1862138"/>
          <p14:tracePt t="158805" x="6731000" y="1862138"/>
          <p14:tracePt t="158815" x="6711950" y="1854200"/>
          <p14:tracePt t="158825" x="6684963" y="1854200"/>
          <p14:tracePt t="158834" x="6667500" y="1835150"/>
          <p14:tracePt t="158846" x="6638925" y="1835150"/>
          <p14:tracePt t="158854" x="6611938" y="1835150"/>
          <p14:tracePt t="158865" x="6575425" y="1835150"/>
          <p14:tracePt t="158875" x="6557963" y="1835150"/>
          <p14:tracePt t="158883" x="6538913" y="1835150"/>
          <p14:tracePt t="158892" x="6529388" y="1835150"/>
          <p14:tracePt t="158903" x="6511925" y="1844675"/>
          <p14:tracePt t="158913" x="6492875" y="1844675"/>
          <p14:tracePt t="158922" x="6483350" y="1844675"/>
          <p14:tracePt t="158932" x="6465888" y="1844675"/>
          <p14:tracePt t="158941" x="6446838" y="1844675"/>
          <p14:tracePt t="158951" x="6438900" y="1844675"/>
          <p14:tracePt t="158962" x="6429375" y="1854200"/>
          <p14:tracePt t="158970" x="6419850" y="1854200"/>
          <p14:tracePt t="158996" x="6419850" y="1862138"/>
          <p14:tracePt t="159019" x="6410325" y="1871663"/>
          <p14:tracePt t="159030" x="6410325" y="1890713"/>
          <p14:tracePt t="159038" x="6402388" y="1908175"/>
          <p14:tracePt t="159048" x="6392863" y="1935163"/>
          <p14:tracePt t="159058" x="6373813" y="1963738"/>
          <p14:tracePt t="159067" x="6365875" y="1990725"/>
          <p14:tracePt t="159079" x="6365875" y="2017713"/>
          <p14:tracePt t="159087" x="6356350" y="2036763"/>
          <p14:tracePt t="159097" x="6356350" y="2063750"/>
          <p14:tracePt t="159106" x="6346825" y="2082800"/>
          <p14:tracePt t="159116" x="6346825" y="2090738"/>
          <p14:tracePt t="159126" x="6346825" y="2100263"/>
          <p14:tracePt t="159135" x="6346825" y="2109788"/>
          <p14:tracePt t="159156" x="6346825" y="2119313"/>
          <p14:tracePt t="159164" x="6346825" y="2127250"/>
          <p14:tracePt t="159174" x="6346825" y="2136775"/>
          <p14:tracePt t="159184" x="6346825" y="2146300"/>
          <p14:tracePt t="159195" x="6346825" y="2163763"/>
          <p14:tracePt t="159203" x="6356350" y="2182813"/>
          <p14:tracePt t="159213" x="6356350" y="2200275"/>
          <p14:tracePt t="159223" x="6365875" y="2219325"/>
          <p14:tracePt t="159233" x="6365875" y="2236788"/>
          <p14:tracePt t="159242" x="6373813" y="2255838"/>
          <p14:tracePt t="159252" x="6383338" y="2273300"/>
          <p14:tracePt t="159262" x="6383338" y="2292350"/>
          <p14:tracePt t="159271" x="6392863" y="2292350"/>
          <p14:tracePt t="159281" x="6392863" y="2309813"/>
          <p14:tracePt t="159291" x="6402388" y="2319338"/>
          <p14:tracePt t="159300" x="6402388" y="2338388"/>
          <p14:tracePt t="159312" x="6410325" y="2346325"/>
          <p14:tracePt t="159330" x="6410325" y="2355850"/>
          <p14:tracePt t="159340" x="6419850" y="2355850"/>
          <p14:tracePt t="159349" x="6419850" y="2365375"/>
          <p14:tracePt t="159368" x="6429375" y="2365375"/>
          <p14:tracePt t="159388" x="6429375" y="2374900"/>
          <p14:tracePt t="159407" x="6438900" y="2374900"/>
          <p14:tracePt t="159417" x="6438900" y="2382838"/>
          <p14:tracePt t="159428" x="6446838" y="2392363"/>
          <p14:tracePt t="159446" x="6456363" y="2401888"/>
          <p14:tracePt t="159466" x="6465888" y="2411413"/>
          <p14:tracePt t="159485" x="6475413" y="2411413"/>
          <p14:tracePt t="159496" x="6483350" y="2411413"/>
          <p14:tracePt t="159524" x="6502400" y="2411413"/>
          <p14:tracePt t="159533" x="6511925" y="2411413"/>
          <p14:tracePt t="159545" x="6521450" y="2419350"/>
          <p14:tracePt t="159553" x="6538913" y="2419350"/>
          <p14:tracePt t="159563" x="6548438" y="2419350"/>
          <p14:tracePt t="159582" x="6565900" y="2419350"/>
          <p14:tracePt t="159591" x="6575425" y="2419350"/>
          <p14:tracePt t="159601" x="6584950" y="2419350"/>
          <p14:tracePt t="159613" x="6602413" y="2419350"/>
          <p14:tracePt t="159620" x="6621463" y="2419350"/>
          <p14:tracePt t="159631" x="6630988" y="2419350"/>
          <p14:tracePt t="159650" x="6648450" y="2419350"/>
          <p14:tracePt t="159659" x="6657975" y="2419350"/>
          <p14:tracePt t="159669" x="6667500" y="2419350"/>
          <p14:tracePt t="159680" x="6675438" y="2419350"/>
          <p14:tracePt t="159689" x="6684963" y="2419350"/>
          <p14:tracePt t="159708" x="6694488" y="2419350"/>
          <p14:tracePt t="159718" x="6704013" y="2419350"/>
          <p14:tracePt t="159729" x="6711950" y="2419350"/>
          <p14:tracePt t="159737" x="6721475" y="2419350"/>
          <p14:tracePt t="159747" x="6731000" y="2411413"/>
          <p14:tracePt t="159757" x="6748463" y="2411413"/>
          <p14:tracePt t="159777" x="6757988" y="2411413"/>
          <p14:tracePt t="159786" x="6777038" y="2401888"/>
          <p14:tracePt t="159797" x="6784975" y="2401888"/>
          <p14:tracePt t="159805" x="6794500" y="2401888"/>
          <p14:tracePt t="159815" x="6804025" y="2401888"/>
          <p14:tracePt t="159825" x="6813550" y="2401888"/>
          <p14:tracePt t="159834" x="6813550" y="2392363"/>
          <p14:tracePt t="159873" x="6821488" y="2382838"/>
          <p14:tracePt t="159912" x="6821488" y="2374900"/>
          <p14:tracePt t="159922" x="6831013" y="2374900"/>
          <p14:tracePt t="159932" x="6831013" y="2365375"/>
          <p14:tracePt t="159962" x="6831013" y="2355850"/>
          <p14:tracePt t="159971" x="6831013" y="2338388"/>
          <p14:tracePt t="159982" x="6831013" y="2328863"/>
          <p14:tracePt t="159990" x="6831013" y="2309813"/>
          <p14:tracePt t="159999" x="6831013" y="2292350"/>
          <p14:tracePt t="160009" x="6831013" y="2273300"/>
          <p14:tracePt t="160030" x="6831013" y="2255838"/>
          <p14:tracePt t="160038" x="6821488" y="2246313"/>
          <p14:tracePt t="160048" x="6821488" y="2236788"/>
          <p14:tracePt t="160067" x="6821488" y="2228850"/>
          <p14:tracePt t="160079" x="6813550" y="2219325"/>
          <p14:tracePt t="160088" x="6794500" y="2219325"/>
          <p14:tracePt t="160098" x="6784975" y="2209800"/>
          <p14:tracePt t="160107" x="6767513" y="2209800"/>
          <p14:tracePt t="160116" x="6748463" y="2182813"/>
          <p14:tracePt t="160126" x="6740525" y="2182813"/>
          <p14:tracePt t="160135" x="6721475" y="2182813"/>
          <p14:tracePt t="160146" x="6721475" y="2173288"/>
          <p14:tracePt t="160156" x="6711950" y="2173288"/>
          <p14:tracePt t="160174" x="6704013" y="2173288"/>
          <p14:tracePt t="160204" x="6694488" y="2173288"/>
          <p14:tracePt t="160214" x="6684963" y="2163763"/>
          <p14:tracePt t="160223" x="6675438" y="2163763"/>
          <p14:tracePt t="160232" x="6657975" y="2163763"/>
          <p14:tracePt t="160253" x="6638925" y="2163763"/>
          <p14:tracePt t="160263" x="6630988" y="2163763"/>
          <p14:tracePt t="160271" x="6611938" y="2163763"/>
          <p14:tracePt t="160281" x="6602413" y="2163763"/>
          <p14:tracePt t="160290" x="6584950" y="2163763"/>
          <p14:tracePt t="160311" x="6575425" y="2163763"/>
          <p14:tracePt t="160320" x="6565900" y="2163763"/>
          <p14:tracePt t="160331" x="6548438" y="2163763"/>
          <p14:tracePt t="160340" x="6538913" y="2163763"/>
          <p14:tracePt t="160350" x="6521450" y="2163763"/>
          <p14:tracePt t="160369" x="6511925" y="2163763"/>
          <p14:tracePt t="160381" x="6492875" y="2163763"/>
          <p14:tracePt t="160398" x="6483350" y="2173288"/>
          <p14:tracePt t="160407" x="6475413" y="2173288"/>
          <p14:tracePt t="160417" x="6465888" y="2173288"/>
          <p14:tracePt t="160428" x="6456363" y="2173288"/>
          <p14:tracePt t="160447" x="6456363" y="2182813"/>
          <p14:tracePt t="160457" x="6446838" y="2182813"/>
          <p14:tracePt t="160469" x="6438900" y="2192338"/>
          <p14:tracePt t="160476" x="6429375" y="2200275"/>
          <p14:tracePt t="160486" x="6429375" y="2209800"/>
          <p14:tracePt t="160498" x="6419850" y="2219325"/>
          <p14:tracePt t="160506" x="6410325" y="2219325"/>
          <p14:tracePt t="160515" x="6410325" y="2228850"/>
          <p14:tracePt t="160524" x="6402388" y="2236788"/>
          <p14:tracePt t="160534" x="6402388" y="2246313"/>
          <p14:tracePt t="160543" x="6402388" y="2255838"/>
          <p14:tracePt t="160553" x="6402388" y="2265363"/>
          <p14:tracePt t="160563" x="6402388" y="2282825"/>
          <p14:tracePt t="160572" x="6392863" y="2301875"/>
          <p14:tracePt t="160582" x="6392863" y="2309813"/>
          <p14:tracePt t="160601" x="6392863" y="2328863"/>
          <p14:tracePt t="160612" x="6392863" y="2338388"/>
          <p14:tracePt t="160621" x="6392863" y="2346325"/>
          <p14:tracePt t="160630" x="6392863" y="2365375"/>
          <p14:tracePt t="160640" x="6392863" y="2374900"/>
          <p14:tracePt t="160669" x="6392863" y="2382838"/>
          <p14:tracePt t="160689" x="6392863" y="2392363"/>
          <p14:tracePt t="160699" x="6392863" y="2401888"/>
          <p14:tracePt t="160718" x="6392863" y="2419350"/>
          <p14:tracePt t="160729" x="6392863" y="2428875"/>
          <p14:tracePt t="160738" x="6392863" y="2438400"/>
          <p14:tracePt t="160747" x="6402388" y="2438400"/>
          <p14:tracePt t="160757" x="6410325" y="2447925"/>
          <p14:tracePt t="160767" x="6410325" y="2455863"/>
          <p14:tracePt t="160776" x="6419850" y="2465388"/>
          <p14:tracePt t="160786" x="6419850" y="2474913"/>
          <p14:tracePt t="160797" x="6429375" y="2484438"/>
          <p14:tracePt t="160805" x="6429375" y="2492375"/>
          <p14:tracePt t="160815" x="6438900" y="2492375"/>
          <p14:tracePt t="160826" x="6446838" y="2501900"/>
          <p14:tracePt t="160834" x="6446838" y="2511425"/>
          <p14:tracePt t="160854" x="6456363" y="2511425"/>
          <p14:tracePt t="160864" x="6465888" y="2520950"/>
          <p14:tracePt t="160874" x="6475413" y="2520950"/>
          <p14:tracePt t="160883" x="6483350" y="2520950"/>
          <p14:tracePt t="160893" x="6492875" y="2520950"/>
          <p14:tracePt t="160913" x="6502400" y="2520950"/>
          <p14:tracePt t="160922" x="6521450" y="2520950"/>
          <p14:tracePt t="160932" x="6529388" y="2520950"/>
          <p14:tracePt t="160941" x="6538913" y="2520950"/>
          <p14:tracePt t="160951" x="6548438" y="2520950"/>
          <p14:tracePt t="160962" x="6557963" y="2520950"/>
          <p14:tracePt t="160982" x="6565900" y="2520950"/>
          <p14:tracePt t="160990" x="6575425" y="2520950"/>
          <p14:tracePt t="161000" x="6584950" y="2520950"/>
          <p14:tracePt t="165038" x="6575425" y="2520950"/>
          <p14:tracePt t="165048" x="6565900" y="2520950"/>
          <p14:tracePt t="165057" x="6557963" y="2520950"/>
          <p14:tracePt t="165067" x="6548438" y="2520950"/>
          <p14:tracePt t="165078" x="6538913" y="2520950"/>
          <p14:tracePt t="165097" x="6529388" y="2520950"/>
          <p14:tracePt t="166410" x="6511925" y="2520950"/>
          <p14:tracePt t="166422" x="6502400" y="2520950"/>
          <p14:tracePt t="166431" x="6483350" y="2520950"/>
          <p14:tracePt t="166449" x="6475413" y="2520950"/>
          <p14:tracePt t="166458" x="6465888" y="2520950"/>
          <p14:tracePt t="166472" x="6456363" y="2520950"/>
          <p14:tracePt t="166476" x="6446838" y="2520950"/>
          <p14:tracePt t="166496" x="6438900" y="2520950"/>
          <p14:tracePt t="166514" x="6429375" y="2520950"/>
          <p14:tracePt t="166544" x="6419850" y="2520950"/>
          <p14:tracePt t="166553" x="6410325" y="2520950"/>
          <p14:tracePt t="166572" x="6402388" y="2520950"/>
          <p14:tracePt t="166582" x="6402388" y="2511425"/>
          <p14:tracePt t="167195" x="6492875" y="2528888"/>
          <p14:tracePt t="167204" x="6502400" y="2538413"/>
          <p14:tracePt t="167215" x="6511925" y="2538413"/>
          <p14:tracePt t="167243" x="6521450" y="2538413"/>
          <p14:tracePt t="169049" x="6575425" y="2538413"/>
          <p14:tracePt t="169058" x="6584950" y="2538413"/>
          <p14:tracePt t="169068" x="6594475" y="2538413"/>
          <p14:tracePt t="169078" x="6602413" y="2538413"/>
          <p14:tracePt t="169087" x="6611938" y="2538413"/>
          <p14:tracePt t="169097" x="6621463" y="2538413"/>
          <p14:tracePt t="169116" x="6630988" y="2538413"/>
          <p14:tracePt t="169128" x="6638925" y="2538413"/>
          <p14:tracePt t="169135" x="6648450" y="2538413"/>
          <p14:tracePt t="169147" x="6657975" y="2538413"/>
          <p14:tracePt t="169166" x="6667500" y="2538413"/>
          <p14:tracePt t="172680" x="6667500" y="2547938"/>
          <p14:tracePt t="172738" x="6675438" y="2557463"/>
          <p14:tracePt t="172750" x="6684963" y="2574925"/>
          <p14:tracePt t="172758" x="6711950" y="2601913"/>
          <p14:tracePt t="172768" x="6748463" y="2667000"/>
          <p14:tracePt t="172778" x="6804025" y="2767013"/>
          <p14:tracePt t="172786" x="6877050" y="2903538"/>
          <p14:tracePt t="172796" x="6967538" y="3032125"/>
          <p14:tracePt t="172806" x="7069138" y="3159125"/>
          <p14:tracePt t="172815" x="7178675" y="3278188"/>
          <p14:tracePt t="172828" x="7296150" y="3378200"/>
          <p14:tracePt t="172835" x="7397750" y="3497263"/>
          <p14:tracePt t="172846" x="7507288" y="3616325"/>
          <p14:tracePt t="172854" x="7607300" y="3725863"/>
          <p14:tracePt t="172864" x="7699375" y="3825875"/>
          <p14:tracePt t="172874" x="7780338" y="3889375"/>
          <p14:tracePt t="172883" x="7845425" y="3944938"/>
          <p14:tracePt t="172894" x="7908925" y="3971925"/>
          <p14:tracePt t="172904" x="7954963" y="3990975"/>
          <p14:tracePt t="172912" x="8027988" y="4008438"/>
          <p14:tracePt t="172923" x="8091488" y="4008438"/>
          <p14:tracePt t="172932" x="8147050" y="4008438"/>
          <p14:tracePt t="172944" x="8201025" y="4008438"/>
          <p14:tracePt t="172951" x="8274050" y="4017963"/>
          <p14:tracePt t="172961" x="8320088" y="4027488"/>
          <p14:tracePt t="172971" x="8356600" y="4027488"/>
          <p14:tracePt t="172981" x="8393113" y="4044950"/>
          <p14:tracePt t="172994" x="8410575" y="4054475"/>
          <p14:tracePt t="173000" x="8439150" y="4054475"/>
          <p14:tracePt t="173010" x="8456613" y="4064000"/>
          <p14:tracePt t="173019" x="8483600" y="4073525"/>
          <p14:tracePt t="173029" x="8502650" y="4073525"/>
          <p14:tracePt t="173039" x="8539163" y="4081463"/>
          <p14:tracePt t="173049" x="8548688" y="4081463"/>
          <p14:tracePt t="173060" x="8585200" y="4090988"/>
          <p14:tracePt t="173068" x="8621713" y="4090988"/>
          <p14:tracePt t="173078" x="8666163" y="4090988"/>
          <p14:tracePt t="173087" x="8702675" y="4090988"/>
          <p14:tracePt t="173097" x="8758238" y="4090988"/>
          <p14:tracePt t="173107" x="8804275" y="4090988"/>
          <p14:tracePt t="173116" x="8840788" y="4090988"/>
          <p14:tracePt t="173127" x="8885238" y="4090988"/>
          <p14:tracePt t="173135" x="8913813" y="4090988"/>
          <p14:tracePt t="173145" x="8940800" y="4090988"/>
          <p14:tracePt t="173155" x="8959850" y="4090988"/>
          <p14:tracePt t="173165" x="8967788" y="4090988"/>
          <p14:tracePt t="173661" x="8977313" y="4090988"/>
          <p14:tracePt t="173670" x="8996363" y="4081463"/>
          <p14:tracePt t="173682" x="9032875" y="4064000"/>
          <p14:tracePt t="173692" x="9086850" y="4027488"/>
          <p14:tracePt t="173701" x="9159875" y="3981450"/>
          <p14:tracePt t="173711" x="9296400" y="3927475"/>
          <p14:tracePt t="173721" x="9442450" y="3898900"/>
          <p14:tracePt t="173731" x="9580563" y="3852863"/>
          <p14:tracePt t="173739" x="9707563" y="3825875"/>
          <p14:tracePt t="173749" x="9817100" y="3808413"/>
          <p14:tracePt t="173759" x="9936163" y="3789363"/>
          <p14:tracePt t="173767" x="10028238" y="3762375"/>
          <p14:tracePt t="173778" x="10128250" y="3735388"/>
          <p14:tracePt t="173786" x="10218738" y="3698875"/>
          <p14:tracePt t="173796" x="10320338" y="3643313"/>
          <p14:tracePt t="173806" x="10410825" y="3552825"/>
          <p14:tracePt t="173815" x="10474325" y="3451225"/>
          <p14:tracePt t="173830" x="10566400" y="3351213"/>
          <p14:tracePt t="173836" x="10621963" y="3268663"/>
          <p14:tracePt t="173846" x="10694988" y="3187700"/>
          <p14:tracePt t="173855" x="10731500" y="3122613"/>
          <p14:tracePt t="173865" x="10748963" y="3078163"/>
          <p14:tracePt t="173876" x="10758488" y="3059113"/>
          <p14:tracePt t="173884" x="10768013" y="3041650"/>
          <p14:tracePt t="173894" x="10768013" y="3013075"/>
          <p14:tracePt t="173904" x="10768013" y="2976563"/>
          <p14:tracePt t="173913" x="10768013" y="2940050"/>
          <p14:tracePt t="173922" x="10768013" y="2867025"/>
          <p14:tracePt t="173932" x="10768013" y="2776538"/>
          <p14:tracePt t="173943" x="10785475" y="2667000"/>
          <p14:tracePt t="173951" x="10795000" y="2574925"/>
          <p14:tracePt t="173961" x="10812463" y="2492375"/>
          <p14:tracePt t="173971" x="10812463" y="2455863"/>
          <p14:tracePt t="173981" x="10812463" y="2428875"/>
          <p14:tracePt t="173990" x="10812463" y="2411413"/>
          <p14:tracePt t="174000" x="10812463" y="2392363"/>
          <p14:tracePt t="174010" x="10812463" y="2374900"/>
          <p14:tracePt t="174019" x="10804525" y="2346325"/>
          <p14:tracePt t="174029" x="10768013" y="2309813"/>
          <p14:tracePt t="174038" x="10731500" y="2246313"/>
          <p14:tracePt t="174048" x="10685463" y="2200275"/>
          <p14:tracePt t="174060" x="10648950" y="2163763"/>
          <p14:tracePt t="174068" x="10612438" y="2119313"/>
          <p14:tracePt t="174078" x="10585450" y="2082800"/>
          <p14:tracePt t="174087" x="10547350" y="2063750"/>
          <p14:tracePt t="174097" x="10529888" y="2046288"/>
          <p14:tracePt t="174107" x="10502900" y="2036763"/>
          <p14:tracePt t="174117" x="10474325" y="2036763"/>
          <p14:tracePt t="174128" x="10437813" y="2027238"/>
          <p14:tracePt t="174136" x="10410825" y="2027238"/>
          <p14:tracePt t="174145" x="10383838" y="2017713"/>
          <p14:tracePt t="174155" x="10356850" y="2017713"/>
          <p14:tracePt t="174165" x="10320338" y="2017713"/>
          <p14:tracePt t="174177" x="10310813" y="2017713"/>
          <p14:tracePt t="174184" x="10291763" y="2017713"/>
          <p14:tracePt t="174194" x="10274300" y="2017713"/>
          <p14:tracePt t="174204" x="10255250" y="2009775"/>
          <p14:tracePt t="174213" x="10237788" y="2009775"/>
          <p14:tracePt t="174223" x="10228263" y="2009775"/>
          <p14:tracePt t="174233" x="10210800" y="2009775"/>
          <p14:tracePt t="174312" x="10201275" y="2009775"/>
          <p14:tracePt t="174321" x="10182225" y="2009775"/>
          <p14:tracePt t="174340" x="10174288" y="2009775"/>
          <p14:tracePt t="174350" x="10164763" y="2009775"/>
          <p14:tracePt t="174675" x="10164763" y="2027238"/>
          <p14:tracePt t="174682" x="10164763" y="2046288"/>
          <p14:tracePt t="174693" x="10164763" y="2063750"/>
          <p14:tracePt t="174712" x="10164763" y="2082800"/>
          <p14:tracePt t="174723" x="10164763" y="2090738"/>
          <p14:tracePt t="175390" x="10155238" y="2090738"/>
          <p14:tracePt t="175410" x="10145713" y="2090738"/>
          <p14:tracePt t="175819" x="10145713" y="2119313"/>
          <p14:tracePt t="175830" x="10145713" y="2136775"/>
          <p14:tracePt t="175836" x="10145713" y="2163763"/>
          <p14:tracePt t="175845" x="10145713" y="2182813"/>
          <p14:tracePt t="175855" x="10137775" y="2209800"/>
          <p14:tracePt t="175864" x="10128250" y="2228850"/>
          <p14:tracePt t="175877" x="10118725" y="2246313"/>
          <p14:tracePt t="175884" x="10109200" y="2282825"/>
          <p14:tracePt t="175895" x="10101263" y="2338388"/>
          <p14:tracePt t="175904" x="10082213" y="2411413"/>
          <p14:tracePt t="175913" x="10072688" y="2511425"/>
          <p14:tracePt t="175923" x="10055225" y="2620963"/>
          <p14:tracePt t="175932" x="10045700" y="2693988"/>
          <p14:tracePt t="175943" x="10036175" y="2776538"/>
          <p14:tracePt t="175952" x="10018713" y="2867025"/>
          <p14:tracePt t="175962" x="9991725" y="2968625"/>
          <p14:tracePt t="175971" x="9982200" y="3095625"/>
          <p14:tracePt t="175993" x="9918700" y="3351213"/>
          <p14:tracePt t="176000" x="9882188" y="3451225"/>
          <p14:tracePt t="176011" x="9836150" y="3516313"/>
          <p14:tracePt t="176019" x="9799638" y="3579813"/>
          <p14:tracePt t="176031" x="9763125" y="3643313"/>
          <p14:tracePt t="176039" x="9726613" y="3706813"/>
          <p14:tracePt t="176049" x="9680575" y="3789363"/>
          <p14:tracePt t="176059" x="9634538" y="3852863"/>
          <p14:tracePt t="176068" x="9607550" y="3935413"/>
          <p14:tracePt t="176078" x="9571038" y="3981450"/>
          <p14:tracePt t="176087" x="9544050" y="4044950"/>
          <p14:tracePt t="176097" x="9515475" y="4073525"/>
          <p14:tracePt t="176107" x="9488488" y="4110038"/>
          <p14:tracePt t="176117" x="9461500" y="4127500"/>
          <p14:tracePt t="176127" x="9442450" y="4146550"/>
          <p14:tracePt t="176136" x="9415463" y="4164013"/>
          <p14:tracePt t="176146" x="9388475" y="4173538"/>
          <p14:tracePt t="176156" x="9369425" y="4200525"/>
          <p14:tracePt t="176165" x="9324975" y="4227513"/>
          <p14:tracePt t="176176" x="9296400" y="4246563"/>
          <p14:tracePt t="176184" x="9251950" y="4283075"/>
          <p14:tracePt t="176195" x="9205913" y="4337050"/>
          <p14:tracePt t="176205" x="9169400" y="4356100"/>
          <p14:tracePt t="176215" x="9142413" y="4383088"/>
          <p14:tracePt t="176224" x="9123363" y="4402138"/>
          <p14:tracePt t="176234" x="9113838" y="4419600"/>
          <p14:tracePt t="176244" x="9105900" y="4429125"/>
          <p14:tracePt t="176673" x="9096375" y="4429125"/>
          <p14:tracePt t="176693" x="9096375" y="4419600"/>
          <p14:tracePt t="176719" x="9096375" y="4410075"/>
          <p14:tracePt t="176748" x="9096375" y="4402138"/>
          <p14:tracePt t="176777" x="9096375" y="4392613"/>
          <p14:tracePt t="176973" x="9096375" y="4383088"/>
          <p14:tracePt t="177003" x="9086850" y="4383088"/>
          <p14:tracePt t="177021" x="9086850" y="4373563"/>
          <p14:tracePt t="177039" x="9086850" y="4365625"/>
          <p14:tracePt t="177068" x="9086850" y="4356100"/>
          <p14:tracePt t="177087" x="9086850" y="4346575"/>
          <p14:tracePt t="177097" x="9086850" y="4337050"/>
          <p14:tracePt t="177117" x="9086850" y="4329113"/>
          <p14:tracePt t="177136" x="9096375" y="4329113"/>
          <p14:tracePt t="177146" x="9096375" y="4319588"/>
          <p14:tracePt t="177156" x="9096375" y="4310063"/>
          <p14:tracePt t="177165" x="9105900" y="4310063"/>
          <p14:tracePt t="177185" x="9105900" y="4300538"/>
          <p14:tracePt t="177217" x="9105900" y="4292600"/>
          <p14:tracePt t="177225" x="9113838" y="4283075"/>
          <p14:tracePt t="177234" x="9113838" y="4264025"/>
          <p14:tracePt t="177244" x="9113838" y="4256088"/>
          <p14:tracePt t="177254" x="9113838" y="4237038"/>
          <p14:tracePt t="177264" x="9123363" y="4219575"/>
          <p14:tracePt t="177273" x="9123363" y="4200525"/>
          <p14:tracePt t="177284" x="9123363" y="4191000"/>
          <p14:tracePt t="177298" x="9123363" y="4183063"/>
          <p14:tracePt t="177303" x="9123363" y="4164013"/>
          <p14:tracePt t="177311" x="9123363" y="4154488"/>
          <p14:tracePt t="177330" x="9123363" y="4146550"/>
          <p14:tracePt t="177477" x="9123363" y="4137025"/>
          <p14:tracePt t="177517" x="9123363" y="4127500"/>
          <p14:tracePt t="177555" x="9123363" y="4117975"/>
          <p14:tracePt t="178904" x="9123363" y="4127500"/>
          <p14:tracePt t="179381" x="9159875" y="4073525"/>
          <p14:tracePt t="179399" x="9169400" y="4073525"/>
          <p14:tracePt t="179410" x="9178925" y="4073525"/>
          <p14:tracePt t="179418" x="9178925" y="4064000"/>
          <p14:tracePt t="179428" x="9186863" y="4064000"/>
          <p14:tracePt t="179448" x="9196388" y="4064000"/>
          <p14:tracePt t="182438" x="9205913" y="4054475"/>
          <p14:tracePt t="182448" x="9215438" y="4054475"/>
          <p14:tracePt t="182459" x="9223375" y="4044950"/>
          <p14:tracePt t="182467" x="9232900" y="4044950"/>
          <p14:tracePt t="182478" x="9242425" y="4037013"/>
          <p14:tracePt t="182516" x="9259888" y="4017963"/>
          <p14:tracePt t="182546" x="9259888" y="4008438"/>
          <p14:tracePt t="182564" x="9259888" y="3990975"/>
          <p14:tracePt t="182573" x="9259888" y="3981450"/>
          <p14:tracePt t="182594" x="9259888" y="3971925"/>
          <p14:tracePt t="182602" x="9259888" y="3963988"/>
          <p14:tracePt t="182612" x="9259888" y="3954463"/>
          <p14:tracePt t="182622" x="9259888" y="3944938"/>
          <p14:tracePt t="182642" x="9259888" y="3935413"/>
          <p14:tracePt t="182651" x="9259888" y="3927475"/>
          <p14:tracePt t="182671" x="9251950" y="3927475"/>
          <p14:tracePt t="182682" x="9242425" y="3927475"/>
          <p14:tracePt t="182694" x="9232900" y="3917950"/>
          <p14:tracePt t="182702" x="9223375" y="3917950"/>
          <p14:tracePt t="182711" x="9215438" y="3908425"/>
          <p14:tracePt t="182729" x="9215438" y="3898900"/>
          <p14:tracePt t="182738" x="9205913" y="3898900"/>
          <p14:tracePt t="182748" x="9196388" y="3898900"/>
          <p14:tracePt t="182767" x="9186863" y="3889375"/>
          <p14:tracePt t="182787" x="9178925" y="3889375"/>
          <p14:tracePt t="182797" x="9178925" y="3881438"/>
          <p14:tracePt t="182807" x="9159875" y="3881438"/>
          <p14:tracePt t="182816" x="9159875" y="3871913"/>
          <p14:tracePt t="182835" x="9150350" y="3871913"/>
          <p14:tracePt t="182845" x="9142413" y="3871913"/>
          <p14:tracePt t="182855" x="9132888" y="3862388"/>
          <p14:tracePt t="182864" x="9123363" y="3862388"/>
          <p14:tracePt t="182884" x="9113838" y="3862388"/>
          <p14:tracePt t="182905" x="9113838" y="3852863"/>
          <p14:tracePt t="182913" x="9105900" y="3852863"/>
          <p14:tracePt t="182943" x="9096375" y="3852863"/>
          <p14:tracePt t="182962" x="9086850" y="3852863"/>
          <p14:tracePt t="182981" x="9077325" y="3852863"/>
          <p14:tracePt t="182993" x="9069388" y="3852863"/>
          <p14:tracePt t="183020" x="9059863" y="3852863"/>
          <p14:tracePt t="183078" x="9050338" y="3852863"/>
          <p14:tracePt t="183178" x="9040813" y="3852863"/>
          <p14:tracePt t="183209" x="9032875" y="3852863"/>
          <p14:tracePt t="183235" x="9023350" y="3852863"/>
          <p14:tracePt t="183789" x="9013825" y="3852863"/>
          <p14:tracePt t="183886" x="9004300" y="3852863"/>
          <p14:tracePt t="184003" x="8996363" y="3852863"/>
          <p14:tracePt t="184255" x="8986838" y="3852863"/>
          <p14:tracePt t="184276" x="8977313" y="3852863"/>
          <p14:tracePt t="184333" x="8967788" y="3852863"/>
          <p14:tracePt t="184370" x="8959850" y="3852863"/>
          <p14:tracePt t="193210" x="8986838" y="3835400"/>
          <p14:tracePt t="193221" x="8996363" y="3835400"/>
          <p14:tracePt t="193229" x="9004300" y="3835400"/>
          <p14:tracePt t="193247" x="9013825" y="3835400"/>
          <p14:tracePt t="193258" x="9023350" y="3835400"/>
          <p14:tracePt t="193268" x="9032875" y="3835400"/>
          <p14:tracePt t="193308" x="9040813" y="3835400"/>
          <p14:tracePt t="193328" x="9050338" y="3835400"/>
          <p14:tracePt t="193347" x="9059863" y="3835400"/>
          <p14:tracePt t="193364" x="9069388" y="3835400"/>
          <p14:tracePt t="193375" x="9077325" y="3835400"/>
          <p14:tracePt t="193383" x="9086850" y="3835400"/>
          <p14:tracePt t="193423" x="9096375" y="3835400"/>
          <p14:tracePt t="193432" x="9105900" y="3825875"/>
          <p14:tracePt t="193452" x="9113838" y="3825875"/>
          <p14:tracePt t="193471" x="9123363" y="3825875"/>
          <p14:tracePt t="193694" x="9132888" y="3825875"/>
          <p14:tracePt t="193704" x="9142413" y="3825875"/>
          <p14:tracePt t="193724" x="9150350" y="3825875"/>
          <p14:tracePt t="193733" x="9159875" y="3825875"/>
          <p14:tracePt t="193743" x="9169400" y="3825875"/>
          <p14:tracePt t="193752" x="9178925" y="3825875"/>
          <p14:tracePt t="193762" x="9186863" y="3825875"/>
          <p14:tracePt t="193791" x="9196388" y="3825875"/>
          <p14:tracePt t="193801" x="9205913" y="3825875"/>
          <p14:tracePt t="193811" x="9215438" y="3835400"/>
          <p14:tracePt t="193830" x="9223375" y="3835400"/>
          <p14:tracePt t="193845" x="9232900" y="3835400"/>
          <p14:tracePt t="193851" x="9242425" y="3835400"/>
          <p14:tracePt t="194084" x="9251950" y="3835400"/>
          <p14:tracePt t="194104" x="9251950" y="3844925"/>
          <p14:tracePt t="194260" x="9242425" y="3844925"/>
          <p14:tracePt t="194269" x="9223375" y="3852863"/>
          <p14:tracePt t="194281" x="9196388" y="3852863"/>
          <p14:tracePt t="194288" x="9178925" y="3862388"/>
          <p14:tracePt t="194298" x="9159875" y="3862388"/>
          <p14:tracePt t="194309" x="9150350" y="3871913"/>
          <p14:tracePt t="194317" x="9142413" y="3871913"/>
          <p14:tracePt t="194336" x="9132888" y="3871913"/>
          <p14:tracePt t="194493" x="9142413" y="3871913"/>
          <p14:tracePt t="194501" x="9150350" y="3871913"/>
          <p14:tracePt t="194520" x="9169400" y="3871913"/>
          <p14:tracePt t="194530" x="9186863" y="3871913"/>
          <p14:tracePt t="194539" x="9196388" y="3871913"/>
          <p14:tracePt t="194549" x="9215438" y="3871913"/>
          <p14:tracePt t="194559" x="9223375" y="3871913"/>
          <p14:tracePt t="194568" x="9242425" y="3871913"/>
          <p14:tracePt t="194588" x="9259888" y="3871913"/>
          <p14:tracePt t="194598" x="9269413" y="3871913"/>
          <p14:tracePt t="194608" x="9278938" y="3871913"/>
          <p14:tracePt t="194617" x="9288463" y="3871913"/>
          <p14:tracePt t="194627" x="9296400" y="3871913"/>
          <p14:tracePt t="195232" x="9296400" y="3881438"/>
          <p14:tracePt t="195249" x="9305925" y="3889375"/>
          <p14:tracePt t="195268" x="9315450" y="3889375"/>
          <p14:tracePt t="195277" x="9332913" y="3898900"/>
          <p14:tracePt t="195287" x="9351963" y="3898900"/>
          <p14:tracePt t="195296" x="9361488" y="3898900"/>
          <p14:tracePt t="195307" x="9378950" y="3898900"/>
          <p14:tracePt t="195316" x="9398000" y="3898900"/>
          <p14:tracePt t="195326" x="9405938" y="3898900"/>
          <p14:tracePt t="195345" x="9415463" y="3898900"/>
          <p14:tracePt t="195357" x="9424988" y="3898900"/>
          <p14:tracePt t="195364" x="9434513" y="3898900"/>
          <p14:tracePt t="195843" x="9442450" y="3898900"/>
          <p14:tracePt t="195890" x="9478963" y="3898900"/>
          <p14:tracePt t="195899" x="9488488" y="3898900"/>
          <p14:tracePt t="195920" x="9498013" y="3898900"/>
          <p14:tracePt t="195930" x="9515475" y="3898900"/>
          <p14:tracePt t="195942" x="9525000" y="3898900"/>
          <p14:tracePt t="195949" x="9534525" y="3898900"/>
          <p14:tracePt t="195959" x="9551988" y="3898900"/>
          <p14:tracePt t="195971" x="9561513" y="3898900"/>
          <p14:tracePt t="195995" x="9571038" y="3898900"/>
          <p14:tracePt t="195997" x="9580563" y="3898900"/>
          <p14:tracePt t="196008" x="9588500" y="3898900"/>
          <p14:tracePt t="196025" x="9598025" y="3898900"/>
          <p14:tracePt t="196034" x="9607550" y="3898900"/>
          <p14:tracePt t="196054" x="9617075" y="3898900"/>
          <p14:tracePt t="196102" x="9625013" y="3898900"/>
          <p14:tracePt t="196522" x="9625013" y="3889375"/>
          <p14:tracePt t="197831" x="9625013" y="3881438"/>
          <p14:tracePt t="197842" x="9634538" y="3881438"/>
          <p14:tracePt t="197850" x="9644063" y="3881438"/>
          <p14:tracePt t="197869" x="9661525" y="3881438"/>
          <p14:tracePt t="197879" x="9671050" y="3881438"/>
          <p14:tracePt t="197899" x="9690100" y="3881438"/>
          <p14:tracePt t="197908" x="9717088" y="3881438"/>
          <p14:tracePt t="197918" x="9744075" y="3862388"/>
          <p14:tracePt t="197928" x="9753600" y="3862388"/>
          <p14:tracePt t="197940" x="9790113" y="3852863"/>
          <p14:tracePt t="197947" x="9799638" y="3852863"/>
          <p14:tracePt t="197957" x="9809163" y="3844925"/>
          <p14:tracePt t="197966" x="9826625" y="3844925"/>
          <p14:tracePt t="197976" x="9836150" y="3844925"/>
          <p14:tracePt t="198435" x="9845675" y="3844925"/>
          <p14:tracePt t="198443" x="9853613" y="3844925"/>
          <p14:tracePt t="198453" x="9863138" y="3844925"/>
          <p14:tracePt t="198462" x="9872663" y="3852863"/>
          <p14:tracePt t="198473" x="9882188" y="3852863"/>
          <p14:tracePt t="198482" x="9890125" y="3862388"/>
          <p14:tracePt t="198491" x="9909175" y="3862388"/>
          <p14:tracePt t="198501" x="9926638" y="3862388"/>
          <p14:tracePt t="198510" x="9945688" y="3862388"/>
          <p14:tracePt t="198520" x="9955213" y="3871913"/>
          <p14:tracePt t="198531" x="9972675" y="3871913"/>
          <p14:tracePt t="198550" x="9991725" y="3871913"/>
          <p14:tracePt t="198559" x="9999663" y="3871913"/>
          <p14:tracePt t="198569" x="10009188" y="3871913"/>
          <p14:tracePt t="198578" x="10018713" y="3871913"/>
          <p14:tracePt t="198589" x="10036175" y="3871913"/>
          <p14:tracePt t="198598" x="10045700" y="3871913"/>
          <p14:tracePt t="198617" x="10055225" y="3871913"/>
          <p14:tracePt t="198639" x="10064750" y="3871913"/>
          <p14:tracePt t="198647" x="10072688" y="3871913"/>
          <p14:tracePt t="198676" x="10082213" y="3871913"/>
          <p14:tracePt t="198695" x="10091738" y="3871913"/>
          <p14:tracePt t="199377" x="10101263" y="3871913"/>
          <p14:tracePt t="199386" x="10109200" y="3881438"/>
          <p14:tracePt t="199396" x="10118725" y="3881438"/>
          <p14:tracePt t="199409" x="10137775" y="3889375"/>
          <p14:tracePt t="199414" x="10145713" y="3889375"/>
          <p14:tracePt t="199425" x="10155238" y="3889375"/>
          <p14:tracePt t="199443" x="10164763" y="3889375"/>
          <p14:tracePt t="199453" x="10174288" y="3889375"/>
          <p14:tracePt t="199462" x="10182225" y="3889375"/>
          <p14:tracePt t="200550" x="10201275" y="3844925"/>
          <p14:tracePt t="200561" x="10201275" y="3835400"/>
          <p14:tracePt t="200581" x="10201275" y="3825875"/>
          <p14:tracePt t="200787" x="10210800" y="3825875"/>
          <p14:tracePt t="200813" x="10218738" y="3825875"/>
          <p14:tracePt t="200851" x="10228263" y="3825875"/>
          <p14:tracePt t="201132" x="10247313" y="3825875"/>
          <p14:tracePt t="201151" x="10264775" y="3825875"/>
          <p14:tracePt t="201161" x="10274300" y="3825875"/>
          <p14:tracePt t="201173" x="10291763" y="3825875"/>
          <p14:tracePt t="201180" x="10301288" y="3825875"/>
          <p14:tracePt t="201190" x="10310813" y="3825875"/>
          <p14:tracePt t="201200" x="10320338" y="3825875"/>
          <p14:tracePt t="201219" x="10328275" y="3825875"/>
          <p14:tracePt t="201239" x="10337800" y="3825875"/>
          <p14:tracePt t="201258" x="10347325" y="3825875"/>
          <p14:tracePt t="201268" x="10356850" y="3825875"/>
          <p14:tracePt t="201289" x="10364788" y="3825875"/>
          <p14:tracePt t="201384" x="10374313" y="3825875"/>
          <p14:tracePt t="201423" x="10383838" y="3825875"/>
          <p14:tracePt t="201452" x="10393363" y="3825875"/>
          <p14:tracePt t="201473" x="10401300" y="3825875"/>
          <p14:tracePt t="201483" x="10410825" y="3825875"/>
          <p14:tracePt t="201491" x="10420350" y="3825875"/>
          <p14:tracePt t="201522" x="10429875" y="3825875"/>
          <p14:tracePt t="201550" x="10437813" y="3825875"/>
          <p14:tracePt t="201578" x="10447338" y="3825875"/>
          <p14:tracePt t="201608" x="10456863" y="3825875"/>
          <p14:tracePt t="201705" x="10466388" y="3825875"/>
          <p14:tracePt t="201724" x="10474325" y="3825875"/>
          <p14:tracePt t="201773" x="10483850" y="3825875"/>
          <p14:tracePt t="201782" x="10493375" y="3825875"/>
          <p14:tracePt t="201802" x="10502900" y="3825875"/>
          <p14:tracePt t="201831" x="10510838" y="3825875"/>
          <p14:tracePt t="203378" x="10529888" y="3825875"/>
          <p14:tracePt t="203388" x="10539413" y="3835400"/>
          <p14:tracePt t="203397" x="10547350" y="3835400"/>
          <p14:tracePt t="203411" x="10547350" y="3852863"/>
          <p14:tracePt t="203417" x="10566400" y="3889375"/>
          <p14:tracePt t="203425" x="10566400" y="3908425"/>
          <p14:tracePt t="203434" x="10575925" y="3927475"/>
          <p14:tracePt t="203443" x="10575925" y="3944938"/>
          <p14:tracePt t="203463" x="10575925" y="3963988"/>
          <p14:tracePt t="203473" x="10575925" y="3990975"/>
          <p14:tracePt t="203482" x="10575925" y="4008438"/>
          <p14:tracePt t="203492" x="10585450" y="4044950"/>
          <p14:tracePt t="203501" x="10585450" y="4064000"/>
          <p14:tracePt t="203511" x="10585450" y="4090988"/>
          <p14:tracePt t="203522" x="10585450" y="4110038"/>
          <p14:tracePt t="203530" x="10585450" y="4146550"/>
          <p14:tracePt t="203540" x="10593388" y="4219575"/>
          <p14:tracePt t="203550" x="10593388" y="4310063"/>
          <p14:tracePt t="203560" x="10612438" y="4438650"/>
          <p14:tracePt t="203569" x="10612438" y="4548188"/>
          <p14:tracePt t="203579" x="10621963" y="4648200"/>
          <p14:tracePt t="203590" x="10621963" y="4684713"/>
          <p14:tracePt t="203598" x="10621963" y="4738688"/>
          <p14:tracePt t="203608" x="10621963" y="4794250"/>
          <p14:tracePt t="203618" x="10621963" y="4840288"/>
          <p14:tracePt t="203628" x="10621963" y="4867275"/>
          <p14:tracePt t="203640" x="10621963" y="4894263"/>
          <p14:tracePt t="203647" x="10621963" y="4922838"/>
          <p14:tracePt t="203657" x="10621963" y="4949825"/>
          <p14:tracePt t="203666" x="10621963" y="4967288"/>
          <p14:tracePt t="203676" x="10621963" y="5003800"/>
          <p14:tracePt t="203686" x="10612438" y="5032375"/>
          <p14:tracePt t="203695" x="10593388" y="5049838"/>
          <p14:tracePt t="203706" x="10566400" y="5086350"/>
          <p14:tracePt t="203714" x="10547350" y="5105400"/>
          <p14:tracePt t="203725" x="10520363" y="5122863"/>
          <p14:tracePt t="203734" x="10502900" y="5141913"/>
          <p14:tracePt t="203744" x="10483850" y="5159375"/>
          <p14:tracePt t="203755" x="10466388" y="5178425"/>
          <p14:tracePt t="203763" x="10456863" y="5195888"/>
          <p14:tracePt t="203773" x="10429875" y="5214938"/>
          <p14:tracePt t="203783" x="10410825" y="5232400"/>
          <p14:tracePt t="203793" x="10401300" y="5259388"/>
          <p14:tracePt t="203803" x="10383838" y="5278438"/>
          <p14:tracePt t="203812" x="10364788" y="5295900"/>
          <p14:tracePt t="203823" x="10347325" y="5324475"/>
          <p14:tracePt t="203831" x="10310813" y="5368925"/>
          <p14:tracePt t="203841" x="10283825" y="5405438"/>
          <p14:tracePt t="203851" x="10247313" y="5434013"/>
          <p14:tracePt t="203860" x="10201275" y="5487988"/>
          <p14:tracePt t="203872" x="10155238" y="5507038"/>
          <p14:tracePt t="203880" x="10091738" y="5534025"/>
          <p14:tracePt t="203890" x="10028238" y="5561013"/>
          <p14:tracePt t="203900" x="9955213" y="5570538"/>
          <p14:tracePt t="203909" x="9872663" y="5580063"/>
          <p14:tracePt t="203922" x="9817100" y="5597525"/>
          <p14:tracePt t="203928" x="9763125" y="5597525"/>
          <p14:tracePt t="203939" x="9698038" y="5597525"/>
          <p14:tracePt t="203948" x="9644063" y="5597525"/>
          <p14:tracePt t="203957" x="9588500" y="5597525"/>
          <p14:tracePt t="203968" x="9515475" y="5597525"/>
          <p14:tracePt t="203977" x="9442450" y="5597525"/>
          <p14:tracePt t="203988" x="9361488" y="5588000"/>
          <p14:tracePt t="203996" x="9305925" y="5580063"/>
          <p14:tracePt t="204006" x="9259888" y="5570538"/>
          <p14:tracePt t="204015" x="9223375" y="5570538"/>
          <p14:tracePt t="204026" x="9186863" y="5561013"/>
          <p14:tracePt t="204036" x="9159875" y="5551488"/>
          <p14:tracePt t="204045" x="9132888" y="5543550"/>
          <p14:tracePt t="204056" x="9086850" y="5524500"/>
          <p14:tracePt t="204065" x="9040813" y="5507038"/>
          <p14:tracePt t="204074" x="8996363" y="5478463"/>
          <p14:tracePt t="204084" x="8950325" y="5451475"/>
          <p14:tracePt t="204093" x="8904288" y="5414963"/>
          <p14:tracePt t="204105" x="8867775" y="5360988"/>
          <p14:tracePt t="204113" x="8848725" y="5324475"/>
          <p14:tracePt t="204123" x="8831263" y="5278438"/>
          <p14:tracePt t="204132" x="8812213" y="5232400"/>
          <p14:tracePt t="204142" x="8812213" y="5186363"/>
          <p14:tracePt t="204153" x="8804275" y="5149850"/>
          <p14:tracePt t="204163" x="8804275" y="5122863"/>
          <p14:tracePt t="204172" x="8794750" y="5086350"/>
          <p14:tracePt t="204182" x="8794750" y="5068888"/>
          <p14:tracePt t="204192" x="8794750" y="5059363"/>
          <p14:tracePt t="204204" x="8794750" y="5040313"/>
          <p14:tracePt t="204211" x="8794750" y="5032375"/>
          <p14:tracePt t="204222" x="8794750" y="5013325"/>
          <p14:tracePt t="204229" x="8794750" y="4995863"/>
          <p14:tracePt t="204240" x="8794750" y="4967288"/>
          <p14:tracePt t="204249" x="8794750" y="4940300"/>
          <p14:tracePt t="204259" x="8794750" y="4894263"/>
          <p14:tracePt t="204269" x="8794750" y="4857750"/>
          <p14:tracePt t="204280" x="8794750" y="4811713"/>
          <p14:tracePt t="204290" x="8794750" y="4784725"/>
          <p14:tracePt t="204297" x="8804275" y="4757738"/>
          <p14:tracePt t="204308" x="8804275" y="4738688"/>
          <p14:tracePt t="204317" x="8812213" y="4721225"/>
          <p14:tracePt t="204327" x="8821738" y="4711700"/>
          <p14:tracePt t="204338" x="8840788" y="4702175"/>
          <p14:tracePt t="204346" x="8848725" y="4684713"/>
          <p14:tracePt t="204357" x="8867775" y="4675188"/>
          <p14:tracePt t="204366" x="8885238" y="4665663"/>
          <p14:tracePt t="204375" x="8904288" y="4665663"/>
          <p14:tracePt t="204385" x="8931275" y="4638675"/>
          <p14:tracePt t="204395" x="8950325" y="4629150"/>
          <p14:tracePt t="204406" x="8977313" y="4621213"/>
          <p14:tracePt t="204414" x="8996363" y="4611688"/>
          <p14:tracePt t="204424" x="9032875" y="4602163"/>
          <p14:tracePt t="204434" x="9050338" y="4592638"/>
          <p14:tracePt t="204443" x="9077325" y="4584700"/>
          <p14:tracePt t="204455" x="9113838" y="4565650"/>
          <p14:tracePt t="204463" x="9142413" y="4556125"/>
          <p14:tracePt t="204474" x="9169400" y="4548188"/>
          <p14:tracePt t="204483" x="9215438" y="4529138"/>
          <p14:tracePt t="204492" x="9242425" y="4529138"/>
          <p14:tracePt t="204502" x="9269413" y="4519613"/>
          <p14:tracePt t="204511" x="9315450" y="4511675"/>
          <p14:tracePt t="204522" x="9342438" y="4511675"/>
          <p14:tracePt t="204531" x="9369425" y="4502150"/>
          <p14:tracePt t="204540" x="9398000" y="4502150"/>
          <p14:tracePt t="204550" x="9434513" y="4492625"/>
          <p14:tracePt t="204560" x="9461500" y="4492625"/>
          <p14:tracePt t="204571" x="9488488" y="4492625"/>
          <p14:tracePt t="204579" x="9515475" y="4483100"/>
          <p14:tracePt t="204589" x="9561513" y="4475163"/>
          <p14:tracePt t="204598" x="9607550" y="4475163"/>
          <p14:tracePt t="204608" x="9644063" y="4465638"/>
          <p14:tracePt t="204618" x="9690100" y="4465638"/>
          <p14:tracePt t="204627" x="9744075" y="4465638"/>
          <p14:tracePt t="204638" x="9780588" y="4465638"/>
          <p14:tracePt t="204647" x="9809163" y="4465638"/>
          <p14:tracePt t="204656" x="9853613" y="4465638"/>
          <p14:tracePt t="204666" x="9882188" y="4465638"/>
          <p14:tracePt t="204676" x="9909175" y="4465638"/>
          <p14:tracePt t="204688" x="9926638" y="4465638"/>
          <p14:tracePt t="204696" x="9963150" y="4475163"/>
          <p14:tracePt t="204706" x="9991725" y="4483100"/>
          <p14:tracePt t="204715" x="10018713" y="4492625"/>
          <p14:tracePt t="204724" x="10045700" y="4502150"/>
          <p14:tracePt t="204734" x="10082213" y="4519613"/>
          <p14:tracePt t="204744" x="10109200" y="4529138"/>
          <p14:tracePt t="204755" x="10137775" y="4538663"/>
          <p14:tracePt t="204763" x="10174288" y="4565650"/>
          <p14:tracePt t="204773" x="10201275" y="4565650"/>
          <p14:tracePt t="204783" x="10218738" y="4575175"/>
          <p14:tracePt t="204792" x="10247313" y="4584700"/>
          <p14:tracePt t="204802" x="10283825" y="4592638"/>
          <p14:tracePt t="204813" x="10310813" y="4602163"/>
          <p14:tracePt t="204822" x="10328275" y="4611688"/>
          <p14:tracePt t="204831" x="10347325" y="4621213"/>
          <p14:tracePt t="204841" x="10374313" y="4629150"/>
          <p14:tracePt t="204851" x="10393363" y="4629150"/>
          <p14:tracePt t="204860" x="10401300" y="4638675"/>
          <p14:tracePt t="204872" x="10420350" y="4648200"/>
          <p14:tracePt t="204880" x="10429875" y="4648200"/>
          <p14:tracePt t="204890" x="10447338" y="4657725"/>
          <p14:tracePt t="204930" x="10447338" y="4665663"/>
          <p14:tracePt t="204968" x="10456863" y="4675188"/>
          <p14:tracePt t="204978" x="10456863" y="4684713"/>
          <p14:tracePt t="204990" x="10456863" y="4694238"/>
          <p14:tracePt t="204997" x="10456863" y="4711700"/>
          <p14:tracePt t="205007" x="10456863" y="4721225"/>
          <p14:tracePt t="205016" x="10456863" y="4738688"/>
          <p14:tracePt t="205025" x="10456863" y="4757738"/>
          <p14:tracePt t="205036" x="10456863" y="4767263"/>
          <p14:tracePt t="205056" x="10456863" y="4775200"/>
          <p14:tracePt t="205065" x="10456863" y="4784725"/>
          <p14:tracePt t="205503" x="10466388" y="4784725"/>
          <p14:tracePt t="205513" x="10474325" y="4794250"/>
          <p14:tracePt t="205524" x="10493375" y="4811713"/>
          <p14:tracePt t="205533" x="10502900" y="4830763"/>
          <p14:tracePt t="205542" x="10510838" y="4857750"/>
          <p14:tracePt t="205552" x="10539413" y="4922838"/>
          <p14:tracePt t="205563" x="10566400" y="4995863"/>
          <p14:tracePt t="205573" x="10575925" y="5095875"/>
          <p14:tracePt t="205580" x="10602913" y="5149850"/>
          <p14:tracePt t="205591" x="10612438" y="5232400"/>
          <p14:tracePt t="205598" x="10621963" y="5268913"/>
          <p14:tracePt t="205608" x="10639425" y="5305425"/>
          <p14:tracePt t="205618" x="10639425" y="5324475"/>
          <p14:tracePt t="205628" x="10639425" y="5341938"/>
          <p14:tracePt t="205639" x="10639425" y="5351463"/>
          <p14:tracePt t="205647" x="10639425" y="5368925"/>
          <p14:tracePt t="205658" x="10639425" y="5378450"/>
          <p14:tracePt t="205667" x="10639425" y="5405438"/>
          <p14:tracePt t="205677" x="10639425" y="5434013"/>
          <p14:tracePt t="205689" x="10639425" y="5470525"/>
          <p14:tracePt t="205696" x="10629900" y="5507038"/>
          <p14:tracePt t="205708" x="10629900" y="5534025"/>
          <p14:tracePt t="205716" x="10621963" y="5580063"/>
          <p14:tracePt t="205725" x="10621963" y="5616575"/>
          <p14:tracePt t="205736" x="10612438" y="5653088"/>
          <p14:tracePt t="205744" x="10612438" y="5680075"/>
          <p14:tracePt t="205755" x="10612438" y="5697538"/>
          <p14:tracePt t="205763" x="10602913" y="5726113"/>
          <p14:tracePt t="205773" x="10602913" y="5743575"/>
          <p14:tracePt t="205783" x="10593388" y="5770563"/>
          <p14:tracePt t="205793" x="10593388" y="5807075"/>
          <p14:tracePt t="205806" x="10585450" y="5835650"/>
          <p14:tracePt t="205813" x="10575925" y="5862638"/>
          <p14:tracePt t="205824" x="10566400" y="5889625"/>
          <p14:tracePt t="205833" x="10566400" y="5908675"/>
          <p14:tracePt t="205845" x="10566400" y="5945188"/>
          <p14:tracePt t="205852" x="10556875" y="5962650"/>
          <p14:tracePt t="205862" x="10556875" y="5981700"/>
          <p14:tracePt t="205872" x="10547350" y="5999163"/>
          <p14:tracePt t="205880" x="10547350" y="6018213"/>
          <p14:tracePt t="205891" x="10539413" y="6035675"/>
          <p14:tracePt t="205909" x="10539413" y="6054725"/>
          <p14:tracePt t="205939" x="10529888" y="6064250"/>
          <p14:tracePt t="205958" x="10520363" y="6064250"/>
          <p14:tracePt t="205968" x="10520363" y="6072188"/>
          <p14:tracePt t="205989" x="10510838" y="6091238"/>
          <p14:tracePt t="205997" x="10502900" y="6091238"/>
          <p14:tracePt t="206016" x="10493375" y="6100763"/>
          <p14:tracePt t="206025" x="10493375" y="6108700"/>
          <p14:tracePt t="206035" x="10483850" y="6118225"/>
          <p14:tracePt t="206046" x="10483850" y="6127750"/>
          <p14:tracePt t="206055" x="10483850" y="6137275"/>
          <p14:tracePt t="206065" x="10483850" y="6145213"/>
          <p14:tracePt t="206084" x="10474325" y="6154738"/>
          <p14:tracePt t="206094" x="10474325" y="6164263"/>
          <p14:tracePt t="206105" x="10474325" y="6173788"/>
          <p14:tracePt t="206124" x="10474325" y="6181725"/>
          <p14:tracePt t="206132" x="10466388" y="6181725"/>
          <p14:tracePt t="206142" x="10466388" y="6191250"/>
          <p14:tracePt t="206172" x="10456863" y="6191250"/>
          <p14:tracePt t="206361" x="10447338" y="6191250"/>
          <p14:tracePt t="206679" x="10429875" y="6200775"/>
          <p14:tracePt t="206692" x="10420350" y="6210300"/>
          <p14:tracePt t="206700" x="10401300" y="6218238"/>
          <p14:tracePt t="206716" x="10393363" y="6227763"/>
          <p14:tracePt t="206726" x="10383838" y="6237288"/>
          <p14:tracePt t="206734" x="10383838" y="6246813"/>
          <p14:tracePt t="207203" x="10374313" y="6246813"/>
          <p14:tracePt t="207221" x="10364788" y="6246813"/>
          <p14:tracePt t="207239" x="10356850" y="6246813"/>
          <p14:tracePt t="207249" x="10356850" y="6237288"/>
          <p14:tracePt t="207259" x="10347325" y="6237288"/>
          <p14:tracePt t="207269" x="10347325" y="6227763"/>
          <p14:tracePt t="207281" x="10337800" y="6227763"/>
          <p14:tracePt t="207289" x="10328275" y="6227763"/>
          <p14:tracePt t="207298" x="10320338" y="6227763"/>
          <p14:tracePt t="207308" x="10320338" y="6218238"/>
          <p14:tracePt t="207328" x="10310813" y="6210300"/>
          <p14:tracePt t="207347" x="10301288" y="6210300"/>
          <p14:tracePt t="207358" x="10301288" y="6200775"/>
          <p14:tracePt t="207775" x="10301288" y="6210300"/>
          <p14:tracePt t="207786" x="10301288" y="6218238"/>
          <p14:tracePt t="207795" x="10283825" y="6218238"/>
          <p14:tracePt t="207808" x="10274300" y="6218238"/>
          <p14:tracePt t="207816" x="10255250" y="6218238"/>
          <p14:tracePt t="207823" x="10247313" y="6218238"/>
          <p14:tracePt t="207833" x="10237788" y="6218238"/>
          <p14:tracePt t="208125" x="10228263" y="6218238"/>
          <p14:tracePt t="208154" x="10218738" y="6218238"/>
          <p14:tracePt t="208191" x="10210800" y="6218238"/>
          <p14:tracePt t="208235" x="10201275" y="6218238"/>
          <p14:tracePt t="208290" x="10191750" y="6218238"/>
          <p14:tracePt t="208376" x="10191750" y="6210300"/>
          <p14:tracePt t="210464" x="10191750" y="6218238"/>
          <p14:tracePt t="210474" x="10174288" y="6227763"/>
          <p14:tracePt t="210484" x="10155238" y="6237288"/>
          <p14:tracePt t="210493" x="10137775" y="6254750"/>
          <p14:tracePt t="210505" x="10118725" y="6254750"/>
          <p14:tracePt t="210512" x="10091738" y="6264275"/>
          <p14:tracePt t="210522" x="10064750" y="6273800"/>
          <p14:tracePt t="210532" x="10018713" y="6283325"/>
          <p14:tracePt t="210542" x="9955213" y="6310313"/>
          <p14:tracePt t="210551" x="9882188" y="6319838"/>
          <p14:tracePt t="210561" x="9799638" y="6337300"/>
          <p14:tracePt t="210572" x="9726613" y="6356350"/>
          <p14:tracePt t="210580" x="9644063" y="6373813"/>
          <p14:tracePt t="210591" x="9588500" y="6383338"/>
          <p14:tracePt t="210600" x="9534525" y="6383338"/>
          <p14:tracePt t="210609" x="9451975" y="6400800"/>
          <p14:tracePt t="210618" x="9378950" y="6400800"/>
          <p14:tracePt t="210628" x="9324975" y="6400800"/>
          <p14:tracePt t="210638" x="9251950" y="6400800"/>
          <p14:tracePt t="210647" x="9205913" y="6392863"/>
          <p14:tracePt t="210657" x="9169400" y="6383338"/>
          <p14:tracePt t="210667" x="9142413" y="6364288"/>
          <p14:tracePt t="210677" x="9142413" y="6356350"/>
          <p14:tracePt t="210687" x="9132888" y="6346825"/>
          <p14:tracePt t="210696" x="9123363" y="6346825"/>
          <p14:tracePt t="210706" x="9113838" y="6337300"/>
          <p14:tracePt t="210717" x="9113838" y="6319838"/>
          <p14:tracePt t="210725" x="9096375" y="6300788"/>
          <p14:tracePt t="210735" x="9077325" y="6283325"/>
          <p14:tracePt t="210745" x="9069388" y="6237288"/>
          <p14:tracePt t="210755" x="9032875" y="6210300"/>
          <p14:tracePt t="210766" x="9013825" y="6173788"/>
          <p14:tracePt t="210774" x="8977313" y="6145213"/>
          <p14:tracePt t="210783" x="8959850" y="6127750"/>
          <p14:tracePt t="210793" x="8931275" y="6100763"/>
          <p14:tracePt t="210804" x="8904288" y="6091238"/>
          <p14:tracePt t="210813" x="8867775" y="6081713"/>
          <p14:tracePt t="210822" x="8848725" y="6072188"/>
          <p14:tracePt t="210832" x="8821738" y="6064250"/>
          <p14:tracePt t="210842" x="8794750" y="6064250"/>
          <p14:tracePt t="210852" x="8748713" y="6064250"/>
          <p14:tracePt t="210861" x="8721725" y="6064250"/>
          <p14:tracePt t="210872" x="8666163" y="6054725"/>
          <p14:tracePt t="210881" x="8621713" y="6045200"/>
          <p14:tracePt t="210891" x="8585200" y="6045200"/>
          <p14:tracePt t="210900" x="8539163" y="6045200"/>
          <p14:tracePt t="210910" x="8502650" y="6027738"/>
          <p14:tracePt t="210921" x="8483600" y="6027738"/>
          <p14:tracePt t="210929" x="8466138" y="6027738"/>
          <p14:tracePt t="210939" x="8447088" y="6027738"/>
          <p14:tracePt t="210949" x="8439150" y="6027738"/>
          <p14:tracePt t="210968" x="8429625" y="6027738"/>
          <p14:tracePt t="210988" x="8420100" y="6027738"/>
          <p14:tracePt t="210998" x="8420100" y="6018213"/>
          <p14:tracePt t="211007" x="8410575" y="6018213"/>
          <p14:tracePt t="211016" x="8402638" y="6018213"/>
          <p14:tracePt t="211026" x="8402638" y="6008688"/>
          <p14:tracePt t="211037" x="8393113" y="6008688"/>
          <p14:tracePt t="211045" x="8383588" y="5999163"/>
          <p14:tracePt t="211055" x="8374063" y="5991225"/>
          <p14:tracePt t="211066" x="8366125" y="5981700"/>
          <p14:tracePt t="211075" x="8366125" y="5972175"/>
          <p14:tracePt t="211094" x="8356600" y="5962650"/>
          <p14:tracePt t="211105" x="8356600" y="5954713"/>
          <p14:tracePt t="211114" x="8347075" y="5945188"/>
          <p14:tracePt t="211123" x="8337550" y="5935663"/>
          <p14:tracePt t="211133" x="8337550" y="5918200"/>
          <p14:tracePt t="211142" x="8329613" y="5918200"/>
          <p14:tracePt t="211155" x="8329613" y="5899150"/>
          <p14:tracePt t="211162" x="8320088" y="5881688"/>
          <p14:tracePt t="211172" x="8320088" y="5843588"/>
          <p14:tracePt t="211182" x="8310563" y="5826125"/>
          <p14:tracePt t="211191" x="8310563" y="5816600"/>
          <p14:tracePt t="211204" x="8301038" y="5807075"/>
          <p14:tracePt t="211212" x="8301038" y="5799138"/>
          <p14:tracePt t="211310" x="8301038" y="5789613"/>
          <p14:tracePt t="211386" x="8301038" y="5780088"/>
          <p14:tracePt t="211658" x="8293100" y="5780088"/>
          <p14:tracePt t="211902" x="8347075" y="5780088"/>
          <p14:tracePt t="211912" x="8366125" y="5780088"/>
          <p14:tracePt t="211923" x="8383588" y="5780088"/>
          <p14:tracePt t="211932" x="8402638" y="5780088"/>
          <p14:tracePt t="211944" x="8420100" y="5780088"/>
          <p14:tracePt t="211951" x="8439150" y="5780088"/>
          <p14:tracePt t="211973" x="8447088" y="5780088"/>
          <p14:tracePt t="211989" x="8466138" y="5780088"/>
          <p14:tracePt t="211999" x="8475663" y="5770563"/>
          <p14:tracePt t="212008" x="8483600" y="5770563"/>
          <p14:tracePt t="212017" x="8493125" y="5762625"/>
          <p14:tracePt t="212037" x="8502650" y="5762625"/>
          <p14:tracePt t="212046" x="8512175" y="5762625"/>
          <p14:tracePt t="212055" x="8520113" y="5753100"/>
          <p14:tracePt t="212065" x="8529638" y="5753100"/>
          <p14:tracePt t="212094" x="8539163" y="5753100"/>
          <p14:tracePt t="212328" x="8556625" y="5753100"/>
          <p14:tracePt t="212347" x="8566150" y="5753100"/>
          <p14:tracePt t="212358" x="8585200" y="5753100"/>
          <p14:tracePt t="212366" x="8593138" y="5753100"/>
          <p14:tracePt t="212376" x="8602663" y="5753100"/>
          <p14:tracePt t="212387" x="8621713" y="5753100"/>
          <p14:tracePt t="212406" x="8639175" y="5753100"/>
          <p14:tracePt t="212415" x="8658225" y="5753100"/>
          <p14:tracePt t="212425" x="8675688" y="5753100"/>
          <p14:tracePt t="212436" x="8702675" y="5753100"/>
          <p14:tracePt t="212445" x="8739188" y="5743575"/>
          <p14:tracePt t="212454" x="8767763" y="5734050"/>
          <p14:tracePt t="212463" x="8794750" y="5716588"/>
          <p14:tracePt t="212473" x="8812213" y="5716588"/>
          <p14:tracePt t="212483" x="8821738" y="5716588"/>
          <p14:tracePt t="212492" x="8831263" y="5716588"/>
          <p14:tracePt t="212553" x="8831263" y="5707063"/>
          <p14:tracePt t="212747" x="8840788" y="5707063"/>
          <p14:tracePt t="212756" x="8848725" y="5707063"/>
          <p14:tracePt t="212765" x="8877300" y="5716588"/>
          <p14:tracePt t="212774" x="8885238" y="5716588"/>
          <p14:tracePt t="212784" x="8904288" y="5716588"/>
          <p14:tracePt t="212793" x="8940800" y="5716588"/>
          <p14:tracePt t="212804" x="8977313" y="5734050"/>
          <p14:tracePt t="212813" x="9023350" y="5734050"/>
          <p14:tracePt t="212822" x="9050338" y="5734050"/>
          <p14:tracePt t="212832" x="9077325" y="5743575"/>
          <p14:tracePt t="212842" x="9105900" y="5743575"/>
          <p14:tracePt t="212853" x="9123363" y="5743575"/>
          <p14:tracePt t="212861" x="9142413" y="5743575"/>
          <p14:tracePt t="212871" x="9150350" y="5743575"/>
          <p14:tracePt t="212881" x="9159875" y="5743575"/>
          <p14:tracePt t="213440" x="9169400" y="5743575"/>
          <p14:tracePt t="213447" x="9178925" y="5743575"/>
          <p14:tracePt t="213475" x="9196388" y="5743575"/>
          <p14:tracePt t="213486" x="9205913" y="5743575"/>
          <p14:tracePt t="213493" x="9215438" y="5743575"/>
          <p14:tracePt t="213504" x="9223375" y="5743575"/>
          <p14:tracePt t="213513" x="9232900" y="5743575"/>
          <p14:tracePt t="213521" x="9242425" y="5743575"/>
          <p14:tracePt t="213541" x="9251950" y="5743575"/>
          <p14:tracePt t="213600" x="9259888" y="5743575"/>
          <p14:tracePt t="213658" x="9269413" y="5743575"/>
          <p14:tracePt t="213687" x="9278938" y="5743575"/>
          <p14:tracePt t="213708" x="9288463" y="5743575"/>
          <p14:tracePt t="213864" x="9296400" y="5743575"/>
          <p14:tracePt t="213932" x="9305925" y="5743575"/>
          <p14:tracePt t="213949" x="9315450" y="5743575"/>
          <p14:tracePt t="213959" x="9324975" y="5743575"/>
          <p14:tracePt t="213969" x="9332913" y="5743575"/>
          <p14:tracePt t="213987" x="9342438" y="5743575"/>
          <p14:tracePt t="214007" x="9351963" y="5743575"/>
          <p14:tracePt t="214026" x="9361488" y="5743575"/>
          <p14:tracePt t="214046" x="9369425" y="5743575"/>
          <p14:tracePt t="214057" x="9378950" y="5743575"/>
          <p14:tracePt t="214077" x="9388475" y="5743575"/>
          <p14:tracePt t="214085" x="9398000" y="5743575"/>
          <p14:tracePt t="214114" x="9405938" y="5743575"/>
          <p14:tracePt t="214125" x="9415463" y="5743575"/>
          <p14:tracePt t="214133" x="9424988" y="5743575"/>
          <p14:tracePt t="214143" x="9434513" y="5743575"/>
          <p14:tracePt t="214154" x="9442450" y="5743575"/>
          <p14:tracePt t="214162" x="9451975" y="5743575"/>
          <p14:tracePt t="214182" x="9461500" y="5743575"/>
          <p14:tracePt t="214192" x="9471025" y="5743575"/>
          <p14:tracePt t="214211" x="9478963" y="5743575"/>
          <p14:tracePt t="214250" x="9488488" y="5743575"/>
          <p14:tracePt t="214271" x="9498013" y="5743575"/>
          <p14:tracePt t="214289" x="9507538" y="5743575"/>
          <p14:tracePt t="214331" x="9515475" y="5743575"/>
          <p14:tracePt t="214357" x="9525000" y="5743575"/>
          <p14:tracePt t="214386" x="9534525" y="5743575"/>
          <p14:tracePt t="214415" x="9544050" y="5743575"/>
          <p14:tracePt t="214435" x="9551988" y="5743575"/>
          <p14:tracePt t="214444" x="9561513" y="5743575"/>
          <p14:tracePt t="214464" x="9571038" y="5743575"/>
          <p14:tracePt t="214484" x="9580563" y="5743575"/>
          <p14:tracePt t="214493" x="9588500" y="5743575"/>
          <p14:tracePt t="214512" x="9598025" y="5743575"/>
          <p14:tracePt t="214532" x="9607550" y="5743575"/>
          <p14:tracePt t="214541" x="9617075" y="5743575"/>
          <p14:tracePt t="214571" x="9625013" y="5743575"/>
          <p14:tracePt t="214590" x="9634538" y="5743575"/>
          <p14:tracePt t="214601" x="9644063" y="5743575"/>
          <p14:tracePt t="214611" x="9653588" y="5743575"/>
          <p14:tracePt t="214623" x="9661525" y="5743575"/>
          <p14:tracePt t="214629" x="9661525" y="5734050"/>
          <p14:tracePt t="214639" x="9671050" y="5734050"/>
          <p14:tracePt t="214648" x="9690100" y="5734050"/>
          <p14:tracePt t="214658" x="9698038" y="5734050"/>
          <p14:tracePt t="214669" x="9717088" y="5734050"/>
          <p14:tracePt t="214677" x="9726613" y="5734050"/>
          <p14:tracePt t="214687" x="9734550" y="5734050"/>
          <p14:tracePt t="214697" x="9734550" y="5726113"/>
          <p14:tracePt t="214706" x="9753600" y="5726113"/>
          <p14:tracePt t="214736" x="9772650" y="5726113"/>
          <p14:tracePt t="214745" x="9780588" y="5726113"/>
          <p14:tracePt t="214755" x="9790113" y="5726113"/>
          <p14:tracePt t="214764" x="9799638" y="5726113"/>
          <p14:tracePt t="214774" x="9809163" y="5726113"/>
          <p14:tracePt t="214795" x="9817100" y="5726113"/>
          <p14:tracePt t="214804" x="9826625" y="5716588"/>
          <p14:tracePt t="215037" x="9817100" y="5716588"/>
          <p14:tracePt t="215046" x="9799638" y="5726113"/>
          <p14:tracePt t="215056" x="9772650" y="5726113"/>
          <p14:tracePt t="215065" x="9726613" y="5743575"/>
          <p14:tracePt t="215075" x="9671050" y="5753100"/>
          <p14:tracePt t="215087" x="9617075" y="5753100"/>
          <p14:tracePt t="215094" x="9571038" y="5753100"/>
          <p14:tracePt t="215105" x="9534525" y="5753100"/>
          <p14:tracePt t="215114" x="9488488" y="5753100"/>
          <p14:tracePt t="215124" x="9461500" y="5753100"/>
          <p14:tracePt t="215133" x="9442450" y="5743575"/>
          <p14:tracePt t="215143" x="9434513" y="5734050"/>
          <p14:tracePt t="215155" x="9434513" y="5726113"/>
          <p14:tracePt t="215162" x="9424988" y="5716588"/>
          <p14:tracePt t="215172" x="9424988" y="5707063"/>
          <p14:tracePt t="215369" x="9442450" y="5707063"/>
          <p14:tracePt t="215378" x="9461500" y="5707063"/>
          <p14:tracePt t="215389" x="9488488" y="5707063"/>
          <p14:tracePt t="215398" x="9525000" y="5707063"/>
          <p14:tracePt t="215409" x="9571038" y="5707063"/>
          <p14:tracePt t="215417" x="9607550" y="5707063"/>
          <p14:tracePt t="215427" x="9653588" y="5707063"/>
          <p14:tracePt t="215438" x="9680575" y="5707063"/>
          <p14:tracePt t="215445" x="9698038" y="5707063"/>
          <p14:tracePt t="215456" x="9717088" y="5707063"/>
          <p14:tracePt t="215464" x="9726613" y="5707063"/>
          <p14:tracePt t="215474" x="9734550" y="5707063"/>
          <p14:tracePt t="215483" x="9744075" y="5707063"/>
          <p14:tracePt t="216047" x="9763125" y="5707063"/>
          <p14:tracePt t="216056" x="9780588" y="5707063"/>
          <p14:tracePt t="216066" x="9799638" y="5707063"/>
          <p14:tracePt t="216075" x="9817100" y="5707063"/>
          <p14:tracePt t="216086" x="9836150" y="5716588"/>
          <p14:tracePt t="216095" x="9863138" y="5734050"/>
          <p14:tracePt t="216105" x="9882188" y="5734050"/>
          <p14:tracePt t="216114" x="9899650" y="5743575"/>
          <p14:tracePt t="216124" x="9936163" y="5743575"/>
          <p14:tracePt t="216143" x="9955213" y="5743575"/>
          <p14:tracePt t="216156" x="9972675" y="5743575"/>
          <p14:tracePt t="216163" x="9982200" y="5743575"/>
          <p14:tracePt t="216172" x="9991725" y="5743575"/>
          <p14:tracePt t="216192" x="9999663" y="5743575"/>
          <p14:tracePt t="216211" x="10009188" y="5743575"/>
          <p14:tracePt t="216272" x="10018713" y="5743575"/>
          <p14:tracePt t="216290" x="10028238" y="5743575"/>
          <p14:tracePt t="216536" x="10036175" y="5743575"/>
          <p14:tracePt t="216544" x="10055225" y="5743575"/>
          <p14:tracePt t="216557" x="10064750" y="5743575"/>
          <p14:tracePt t="216564" x="10072688" y="5743575"/>
          <p14:tracePt t="216573" x="10109200" y="5743575"/>
          <p14:tracePt t="216580" x="10137775" y="5743575"/>
          <p14:tracePt t="216590" x="10164763" y="5743575"/>
          <p14:tracePt t="216600" x="10191750" y="5743575"/>
          <p14:tracePt t="216610" x="10218738" y="5743575"/>
          <p14:tracePt t="216620" x="10255250" y="5743575"/>
          <p14:tracePt t="216629" x="10283825" y="5743575"/>
          <p14:tracePt t="216639" x="10310813" y="5743575"/>
          <p14:tracePt t="216648" x="10337800" y="5762625"/>
          <p14:tracePt t="216658" x="10374313" y="5762625"/>
          <p14:tracePt t="216670" x="10383838" y="5762625"/>
          <p14:tracePt t="216677" x="10401300" y="5762625"/>
          <p14:tracePt t="216687" x="10410825" y="5762625"/>
          <p14:tracePt t="216696" x="10420350" y="5762625"/>
          <p14:tracePt t="216706" x="10429875" y="5762625"/>
          <p14:tracePt t="216940" x="10437813" y="5762625"/>
          <p14:tracePt t="216949" x="10456863" y="5762625"/>
          <p14:tracePt t="216959" x="10474325" y="5762625"/>
          <p14:tracePt t="216970" x="10502900" y="5762625"/>
          <p14:tracePt t="216989" x="10547350" y="5762625"/>
          <p14:tracePt t="216999" x="10575925" y="5770563"/>
          <p14:tracePt t="217008" x="10612438" y="5789613"/>
          <p14:tracePt t="217018" x="10648950" y="5816600"/>
          <p14:tracePt t="217027" x="10702925" y="5843588"/>
          <p14:tracePt t="217038" x="10731500" y="5872163"/>
          <p14:tracePt t="217046" x="10758488" y="5889625"/>
          <p14:tracePt t="217056" x="10804525" y="5899150"/>
          <p14:tracePt t="217066" x="10821988" y="5908675"/>
          <p14:tracePt t="217076" x="10848975" y="5918200"/>
          <p14:tracePt t="217086" x="10877550" y="5918200"/>
          <p14:tracePt t="217095" x="10895013" y="5918200"/>
          <p14:tracePt t="217105" x="10904538" y="5918200"/>
          <p14:tracePt t="217114" x="10914063" y="5918200"/>
          <p14:tracePt t="217125" x="10922000" y="5918200"/>
          <p14:tracePt t="217134" x="10931525" y="5918200"/>
          <p14:tracePt t="217143" x="10941050" y="5918200"/>
          <p14:tracePt t="217419" x="10941050" y="5908675"/>
          <p14:tracePt t="217428" x="10941050" y="5899150"/>
          <p14:tracePt t="217440" x="10941050" y="5889625"/>
          <p14:tracePt t="217445" x="10931525" y="5881688"/>
          <p14:tracePt t="217455" x="10931525" y="5862638"/>
          <p14:tracePt t="217464" x="10931525" y="5853113"/>
          <p14:tracePt t="217473" x="10922000" y="5843588"/>
          <p14:tracePt t="217483" x="10922000" y="5835650"/>
          <p14:tracePt t="217493" x="10922000" y="5826125"/>
          <p14:tracePt t="218008" x="10922000" y="5816600"/>
          <p14:tracePt t="218019" x="10941050" y="5816600"/>
          <p14:tracePt t="218028" x="10958513" y="5816600"/>
          <p14:tracePt t="218038" x="10968038" y="5816600"/>
          <p14:tracePt t="218047" x="10977563" y="5816600"/>
          <p14:tracePt t="218056" x="10987088" y="5816600"/>
          <p14:tracePt t="218066" x="11004550" y="5807075"/>
          <p14:tracePt t="218076" x="11014075" y="5799138"/>
          <p14:tracePt t="218086" x="11023600" y="5799138"/>
          <p14:tracePt t="218095" x="11031538" y="5789613"/>
          <p14:tracePt t="218105" x="11050588" y="5780088"/>
          <p14:tracePt t="218124" x="11050588" y="5770563"/>
          <p14:tracePt t="218156" x="11060113" y="5770563"/>
          <p14:tracePt t="218203" x="11068050" y="5770563"/>
          <p14:tracePt t="218291" x="11077575" y="5770563"/>
          <p14:tracePt t="218320" x="11087100" y="5770563"/>
          <p14:tracePt t="218330" x="11096625" y="5770563"/>
          <p14:tracePt t="218456" x="11104563" y="5770563"/>
          <p14:tracePt t="218597" x="11114088" y="5770563"/>
          <p14:tracePt t="218603" x="11123613" y="5770563"/>
          <p14:tracePt t="218613" x="11133138" y="5770563"/>
          <p14:tracePt t="218738" x="11141075" y="5770563"/>
          <p14:tracePt t="218748" x="11150600" y="5770563"/>
          <p14:tracePt t="218825" x="11160125" y="5770563"/>
          <p14:tracePt t="218835" x="11169650" y="5770563"/>
          <p14:tracePt t="218959" x="11177588" y="5770563"/>
          <p14:tracePt t="218969" x="11187113" y="5770563"/>
          <p14:tracePt t="218979" x="11196638" y="5770563"/>
          <p14:tracePt t="219066" x="11206163" y="5770563"/>
          <p14:tracePt t="219095" x="11214100" y="5770563"/>
          <p14:tracePt t="219114" x="11223625" y="5770563"/>
          <p14:tracePt t="219125" x="11233150" y="5770563"/>
          <p14:tracePt t="219158" x="11242675" y="5770563"/>
          <p14:tracePt t="219164" x="11250613" y="5770563"/>
          <p14:tracePt t="219174" x="11260138" y="5770563"/>
          <p14:tracePt t="219222" x="11269663" y="5770563"/>
          <p14:tracePt t="219416" x="11250613" y="5770563"/>
          <p14:tracePt t="219427" x="11214100" y="5770563"/>
          <p14:tracePt t="219440" x="11150600" y="5799138"/>
          <p14:tracePt t="219446" x="11087100" y="5816600"/>
          <p14:tracePt t="219457" x="11023600" y="5843588"/>
          <p14:tracePt t="219466" x="10995025" y="5843588"/>
          <p14:tracePt t="219476" x="10977563" y="5853113"/>
          <p14:tracePt t="219489" x="10968038" y="5853113"/>
          <p14:tracePt t="219495" x="10958513" y="5853113"/>
          <p14:tracePt t="219769" x="10977563" y="5853113"/>
          <p14:tracePt t="219776" x="10995025" y="5853113"/>
          <p14:tracePt t="219788" x="11014075" y="5853113"/>
          <p14:tracePt t="219797" x="11031538" y="5853113"/>
          <p14:tracePt t="219805" x="11050588" y="5853113"/>
          <p14:tracePt t="219814" x="11068050" y="5853113"/>
          <p14:tracePt t="219824" x="11087100" y="5853113"/>
          <p14:tracePt t="219834" x="11096625" y="5853113"/>
          <p14:tracePt t="219843" x="11104563" y="5853113"/>
          <p14:tracePt t="219862" x="11114088" y="5853113"/>
          <p14:tracePt t="220309" x="11133138" y="5853113"/>
          <p14:tracePt t="220319" x="11160125" y="5853113"/>
          <p14:tracePt t="220328" x="11206163" y="5853113"/>
          <p14:tracePt t="220338" x="11242675" y="5853113"/>
          <p14:tracePt t="220348" x="11315700" y="5843588"/>
          <p14:tracePt t="220357" x="11388725" y="5826125"/>
          <p14:tracePt t="220369" x="11471275" y="5799138"/>
          <p14:tracePt t="220377" x="11552238" y="5770563"/>
          <p14:tracePt t="220387" x="11625263" y="5762625"/>
          <p14:tracePt t="220396" x="11707813" y="5734050"/>
          <p14:tracePt t="220406" x="11771313" y="5707063"/>
          <p14:tracePt t="220416" x="11807825" y="5697538"/>
          <p14:tracePt t="220425" x="11853863" y="5680075"/>
          <p14:tracePt t="220435" x="11872913" y="5670550"/>
          <p14:tracePt t="220445" x="11890375" y="5661025"/>
          <p14:tracePt t="220455" x="11899900" y="5653088"/>
          <p14:tracePt t="220464" x="11909425" y="5643563"/>
          <p14:tracePt t="220474" x="11917363" y="5634038"/>
          <p14:tracePt t="220485" x="11917363" y="5624513"/>
          <p14:tracePt t="220700" x="11890375" y="5643563"/>
          <p14:tracePt t="220710" x="11826875" y="5680075"/>
          <p14:tracePt t="220718" x="11744325" y="5734050"/>
          <p14:tracePt t="220727" x="11644313" y="5807075"/>
          <p14:tracePt t="220738" x="11515725" y="5881688"/>
          <p14:tracePt t="220746" x="11379200" y="5954713"/>
          <p14:tracePt t="220756" x="11206163" y="6018213"/>
          <p14:tracePt t="220765" x="11041063" y="6064250"/>
          <p14:tracePt t="220775" x="10877550" y="6108700"/>
          <p14:tracePt t="220785" x="10731500" y="6137275"/>
          <p14:tracePt t="220796" x="10575925" y="6154738"/>
          <p14:tracePt t="220804" x="10429875" y="6173788"/>
          <p14:tracePt t="220814" x="10283825" y="6173788"/>
          <p14:tracePt t="220823" x="10137775" y="6181725"/>
          <p14:tracePt t="220835" x="10028238" y="6200775"/>
          <p14:tracePt t="220843" x="9955213" y="6210300"/>
          <p14:tracePt t="220854" x="9872663" y="6237288"/>
          <p14:tracePt t="220863" x="9826625" y="6246813"/>
          <p14:tracePt t="220872" x="9790113" y="6254750"/>
          <p14:tracePt t="220882" x="9744075" y="6254750"/>
          <p14:tracePt t="220891" x="9717088" y="6264275"/>
          <p14:tracePt t="220901" x="9661525" y="6283325"/>
          <p14:tracePt t="220911" x="9617075" y="6283325"/>
          <p14:tracePt t="220921" x="9561513" y="6291263"/>
          <p14:tracePt t="220931" x="9507538" y="6291263"/>
          <p14:tracePt t="220940" x="9461500" y="6291263"/>
          <p14:tracePt t="220950" x="9424988" y="6291263"/>
          <p14:tracePt t="220960" x="9398000" y="6291263"/>
          <p14:tracePt t="220986" x="9332913" y="6283325"/>
          <p14:tracePt t="220988" x="9305925" y="6273800"/>
          <p14:tracePt t="220999" x="9259888" y="6254750"/>
          <p14:tracePt t="221008" x="9232900" y="6246813"/>
          <p14:tracePt t="221018" x="9186863" y="6227763"/>
          <p14:tracePt t="221027" x="9150350" y="6218238"/>
          <p14:tracePt t="221037" x="9113838" y="6210300"/>
          <p14:tracePt t="221047" x="9086850" y="6181725"/>
          <p14:tracePt t="221057" x="9069388" y="6181725"/>
          <p14:tracePt t="221067" x="9050338" y="6164263"/>
          <p14:tracePt t="221077" x="9040813" y="6154738"/>
          <p14:tracePt t="221095" x="9040813" y="6145213"/>
          <p14:tracePt t="221115" x="9040813" y="6137275"/>
          <p14:tracePt t="221136" x="9040813" y="6127750"/>
          <p14:tracePt t="221155" x="9040813" y="6118225"/>
          <p14:tracePt t="221174" x="9050338" y="6108700"/>
          <p14:tracePt t="221186" x="9069388" y="6100763"/>
          <p14:tracePt t="221193" x="9086850" y="6091238"/>
          <p14:tracePt t="221205" x="9096375" y="6081713"/>
          <p14:tracePt t="221213" x="9105900" y="6081713"/>
          <p14:tracePt t="221222" x="9123363" y="6081713"/>
          <p14:tracePt t="221232" x="9142413" y="6064250"/>
          <p14:tracePt t="221241" x="9159875" y="6054725"/>
          <p14:tracePt t="221252" x="9178925" y="6045200"/>
          <p14:tracePt t="221261" x="9196388" y="6035675"/>
          <p14:tracePt t="221270" x="9215438" y="6035675"/>
          <p14:tracePt t="221280" x="9223375" y="6035675"/>
          <p14:tracePt t="221290" x="9242425" y="6035675"/>
          <p14:tracePt t="221300" x="9259888" y="6035675"/>
          <p14:tracePt t="221309" x="9278938" y="6035675"/>
          <p14:tracePt t="221321" x="9288463" y="6035675"/>
          <p14:tracePt t="221330" x="9296400" y="6035675"/>
          <p14:tracePt t="221572" x="9305925" y="6035675"/>
          <p14:tracePt t="221582" x="9315450" y="6035675"/>
          <p14:tracePt t="221597" x="9332913" y="6035675"/>
          <p14:tracePt t="221605" x="9342438" y="6027738"/>
          <p14:tracePt t="221612" x="9369425" y="6027738"/>
          <p14:tracePt t="221621" x="9398000" y="6027738"/>
          <p14:tracePt t="221630" x="9424988" y="6027738"/>
          <p14:tracePt t="221643" x="9451975" y="6027738"/>
          <p14:tracePt t="221650" x="9488488" y="6027738"/>
          <p14:tracePt t="221660" x="9515475" y="6027738"/>
          <p14:tracePt t="221671" x="9544050" y="6027738"/>
          <p14:tracePt t="221678" x="9571038" y="6027738"/>
          <p14:tracePt t="221688" x="9588500" y="6027738"/>
          <p14:tracePt t="221698" x="9607550" y="6018213"/>
          <p14:tracePt t="221707" x="9625013" y="6018213"/>
          <p14:tracePt t="221718" x="9634538" y="6018213"/>
          <p14:tracePt t="221727" x="9653588" y="6018213"/>
          <p14:tracePt t="221737" x="9661525" y="6018213"/>
          <p14:tracePt t="221746" x="9661525" y="6008688"/>
          <p14:tracePt t="221766" x="9671050" y="5999163"/>
          <p14:tracePt t="221775" x="9680575" y="5999163"/>
          <p14:tracePt t="221785" x="9690100" y="5991225"/>
          <p14:tracePt t="221804" x="9698038" y="5991225"/>
          <p14:tracePt t="221961" x="9707563" y="5991225"/>
          <p14:tracePt t="221979" x="9726613" y="5991225"/>
          <p14:tracePt t="221999" x="9734550" y="5991225"/>
          <p14:tracePt t="222008" x="9753600" y="5991225"/>
          <p14:tracePt t="222018" x="9763125" y="5991225"/>
          <p14:tracePt t="222028" x="9780588" y="5991225"/>
          <p14:tracePt t="222037" x="9799638" y="5991225"/>
          <p14:tracePt t="222047" x="9817100" y="5991225"/>
          <p14:tracePt t="222057" x="9845675" y="5991225"/>
          <p14:tracePt t="222071" x="9872663" y="5999163"/>
          <p14:tracePt t="222078" x="9899650" y="5999163"/>
          <p14:tracePt t="222088" x="9936163" y="6008688"/>
          <p14:tracePt t="222096" x="9955213" y="6018213"/>
          <p14:tracePt t="222105" x="9972675" y="6018213"/>
          <p14:tracePt t="222125" x="9982200" y="6018213"/>
          <p14:tracePt t="222526" x="9991725" y="6018213"/>
          <p14:tracePt t="222536" x="9999663" y="6018213"/>
          <p14:tracePt t="222544" x="10018713" y="6027738"/>
          <p14:tracePt t="222553" x="10028238" y="6035675"/>
          <p14:tracePt t="222563" x="10036175" y="6045200"/>
          <p14:tracePt t="222572" x="10036175" y="6054725"/>
          <p14:tracePt t="222581" x="10045700" y="6064250"/>
          <p14:tracePt t="222591" x="10055225" y="6064250"/>
          <p14:tracePt t="222602" x="10064750" y="6072188"/>
          <p14:tracePt t="222650" x="10072688" y="6072188"/>
          <p14:tracePt t="222680" x="10082213" y="6072188"/>
          <p14:tracePt t="222710" x="10091738" y="6072188"/>
          <p14:tracePt t="222767" x="10101263" y="6072188"/>
          <p14:tracePt t="222786" x="10109200" y="6072188"/>
          <p14:tracePt t="222806" x="10118725" y="6072188"/>
          <p14:tracePt t="222826" x="10128250" y="6072188"/>
          <p14:tracePt t="222837" x="10137775" y="6072188"/>
          <p14:tracePt t="222845" x="10145713" y="6072188"/>
          <p14:tracePt t="222863" x="10155238" y="6072188"/>
          <p14:tracePt t="222873" x="10164763" y="6072188"/>
          <p14:tracePt t="222882" x="10174288" y="6072188"/>
          <p14:tracePt t="222892" x="10182225" y="6072188"/>
          <p14:tracePt t="222902" x="10191750" y="6072188"/>
          <p14:tracePt t="222911" x="10201275" y="6072188"/>
          <p14:tracePt t="222921" x="10210800" y="6072188"/>
          <p14:tracePt t="222931" x="10218738" y="6072188"/>
          <p14:tracePt t="222941" x="10237788" y="6072188"/>
          <p14:tracePt t="222955" x="10247313" y="6072188"/>
          <p14:tracePt t="222961" x="10264775" y="6072188"/>
          <p14:tracePt t="222970" x="10283825" y="6072188"/>
          <p14:tracePt t="222980" x="10291763" y="6072188"/>
          <p14:tracePt t="222990" x="10310813" y="6072188"/>
          <p14:tracePt t="223001" x="10328275" y="6072188"/>
          <p14:tracePt t="223009" x="10347325" y="6072188"/>
          <p14:tracePt t="223021" x="10364788" y="6064250"/>
          <p14:tracePt t="223028" x="10383838" y="6064250"/>
          <p14:tracePt t="223037" x="10401300" y="6054725"/>
          <p14:tracePt t="223047" x="10420350" y="6054725"/>
          <p14:tracePt t="223057" x="10429875" y="6054725"/>
          <p14:tracePt t="223068" x="10447338" y="6054725"/>
          <p14:tracePt t="223076" x="10456863" y="6054725"/>
          <p14:tracePt t="223087" x="10466388" y="6045200"/>
          <p14:tracePt t="223097" x="10474325" y="6045200"/>
          <p14:tracePt t="223126" x="10493375" y="6035675"/>
          <p14:tracePt t="223136" x="10502900" y="6035675"/>
          <p14:tracePt t="223145" x="10510838" y="6027738"/>
          <p14:tracePt t="223156" x="10520363" y="6027738"/>
          <p14:tracePt t="223165" x="10539413" y="6018213"/>
          <p14:tracePt t="223173" x="10547350" y="6018213"/>
          <p14:tracePt t="223193" x="10556875" y="6008688"/>
          <p14:tracePt t="223243" x="10566400" y="6008688"/>
          <p14:tracePt t="223486" x="10547350" y="6008688"/>
          <p14:tracePt t="223494" x="10510838" y="6018213"/>
          <p14:tracePt t="223504" x="10466388" y="6027738"/>
          <p14:tracePt t="223514" x="10401300" y="6054725"/>
          <p14:tracePt t="223524" x="10347325" y="6064250"/>
          <p14:tracePt t="223533" x="10291763" y="6064250"/>
          <p14:tracePt t="223542" x="10247313" y="6091238"/>
          <p14:tracePt t="223552" x="10191750" y="6091238"/>
          <p14:tracePt t="223562" x="10155238" y="6091238"/>
          <p14:tracePt t="223571" x="10128250" y="6091238"/>
          <p14:tracePt t="223581" x="10091738" y="6091238"/>
          <p14:tracePt t="223592" x="10082213" y="6091238"/>
          <p14:tracePt t="223601" x="10072688" y="6091238"/>
          <p14:tracePt t="223610" x="10064750" y="6091238"/>
          <p14:tracePt t="223710" x="10072688" y="6091238"/>
          <p14:tracePt t="223730" x="10082213" y="6091238"/>
          <p14:tracePt t="223739" x="10091738" y="6091238"/>
          <p14:tracePt t="223756" x="10109200" y="6091238"/>
          <p14:tracePt t="223766" x="10128250" y="6091238"/>
          <p14:tracePt t="223775" x="10145713" y="6091238"/>
          <p14:tracePt t="223786" x="10164763" y="6091238"/>
          <p14:tracePt t="223795" x="10174288" y="6091238"/>
          <p14:tracePt t="223804" x="10191750" y="6091238"/>
          <p14:tracePt t="223815" x="10210800" y="6091238"/>
          <p14:tracePt t="223836" x="10228263" y="6091238"/>
          <p14:tracePt t="223846" x="10247313" y="6091238"/>
          <p14:tracePt t="223854" x="10274300" y="6091238"/>
          <p14:tracePt t="223865" x="10310813" y="6091238"/>
          <p14:tracePt t="223874" x="10337800" y="6091238"/>
          <p14:tracePt t="223885" x="10364788" y="6091238"/>
          <p14:tracePt t="223893" x="10383838" y="6091238"/>
          <p14:tracePt t="223902" x="10393363" y="6091238"/>
          <p14:tracePt t="223911" x="10401300" y="6091238"/>
          <p14:tracePt t="226489" x="10393363" y="6091238"/>
          <p14:tracePt t="226497" x="10320338" y="6072188"/>
          <p14:tracePt t="226505" x="10145713" y="5981700"/>
          <p14:tracePt t="226516" x="9680575" y="5789613"/>
          <p14:tracePt t="226524" x="9040813" y="5514975"/>
          <p14:tracePt t="226535" x="8264525" y="5295900"/>
          <p14:tracePt t="226543" x="7407275" y="5040313"/>
          <p14:tracePt t="226553" x="6402388" y="4711700"/>
          <p14:tracePt t="226562" x="5324475" y="4292600"/>
          <p14:tracePt t="226572" x="4840288" y="3963988"/>
          <p14:tracePt t="226582" x="4044950" y="3625850"/>
          <p14:tracePt t="226594" x="3114675" y="3305175"/>
          <p14:tracePt t="226602" x="2136775" y="2886075"/>
          <p14:tracePt t="226612" x="1196975" y="2447925"/>
          <p14:tracePt t="226621" x="438150" y="208280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06623B39-1D7C-48A9-B1EF-22DFCA3357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pic>
        <p:nvPicPr>
          <p:cNvPr id="13" name="Picture 12">
            <a:extLst>
              <a:ext uri="{FF2B5EF4-FFF2-40B4-BE49-F238E27FC236}">
                <a16:creationId xmlns:a16="http://schemas.microsoft.com/office/drawing/2014/main" id="{C7E38BBE-409A-48CA-B9D4-40CFBEFB1A21}"/>
              </a:ext>
            </a:extLst>
          </p:cNvPr>
          <p:cNvPicPr>
            <a:picLocks noChangeAspect="1"/>
          </p:cNvPicPr>
          <p:nvPr/>
        </p:nvPicPr>
        <p:blipFill>
          <a:blip r:embed="rId5"/>
          <a:stretch>
            <a:fillRect/>
          </a:stretch>
        </p:blipFill>
        <p:spPr>
          <a:xfrm>
            <a:off x="928798" y="0"/>
            <a:ext cx="9973306" cy="6858000"/>
          </a:xfrm>
          <a:prstGeom prst="rect">
            <a:avLst/>
          </a:prstGeom>
        </p:spPr>
      </p:pic>
    </p:spTree>
    <p:extLst>
      <p:ext uri="{BB962C8B-B14F-4D97-AF65-F5344CB8AC3E}">
        <p14:creationId xmlns:p14="http://schemas.microsoft.com/office/powerpoint/2010/main" val="3989041051"/>
      </p:ext>
    </p:extLst>
  </p:cSld>
  <p:clrMapOvr>
    <a:masterClrMapping/>
  </p:clrMapOvr>
  <mc:AlternateContent xmlns:mc="http://schemas.openxmlformats.org/markup-compatibility/2006">
    <mc:Choice xmlns:p14="http://schemas.microsoft.com/office/powerpoint/2010/main" Requires="p14">
      <p:transition spd="slow" p14:dur="2000" advTm="122335"/>
    </mc:Choice>
    <mc:Fallback>
      <p:transition spd="slow" advTm="122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p:ext uri="{3A86A75C-4F4B-4683-9AE1-C65F6400EC91}">
      <p14:laserTraceLst xmlns:p14="http://schemas.microsoft.com/office/powerpoint/2010/main">
        <p14:tracePtLst>
          <p14:tracePt t="2321" x="730250" y="282575"/>
          <p14:tracePt t="2331" x="985838" y="438150"/>
          <p14:tracePt t="2341" x="1233488" y="574675"/>
          <p14:tracePt t="2350" x="1416050" y="666750"/>
          <p14:tracePt t="2360" x="1625600" y="776288"/>
          <p14:tracePt t="2370" x="1854200" y="922338"/>
          <p14:tracePt t="2380" x="2109788" y="1087438"/>
          <p14:tracePt t="2389" x="2374900" y="1270000"/>
          <p14:tracePt t="2399" x="2640013" y="1470025"/>
          <p14:tracePt t="2409" x="2859088" y="1598613"/>
          <p14:tracePt t="2418" x="3105150" y="1716088"/>
          <p14:tracePt t="2430" x="3251200" y="1789113"/>
          <p14:tracePt t="2438" x="3351213" y="1835150"/>
          <p14:tracePt t="2448" x="3397250" y="1844675"/>
          <p14:tracePt t="2458" x="3424238" y="1844675"/>
          <p14:tracePt t="2468" x="3433763" y="1844675"/>
          <p14:tracePt t="2498" x="3424238" y="1844675"/>
          <p14:tracePt t="2505" x="3406775" y="1844675"/>
          <p14:tracePt t="2515" x="3360738" y="1844675"/>
          <p14:tracePt t="2740" x="3360738" y="1835150"/>
          <p14:tracePt t="2749" x="3360738" y="1825625"/>
          <p14:tracePt t="2759" x="3406775" y="1808163"/>
          <p14:tracePt t="2769" x="3460750" y="1798638"/>
          <p14:tracePt t="2780" x="3570288" y="1762125"/>
          <p14:tracePt t="2789" x="3708400" y="1752600"/>
          <p14:tracePt t="2800" x="3854450" y="1752600"/>
          <p14:tracePt t="2808" x="4000500" y="1735138"/>
          <p14:tracePt t="2817" x="4183063" y="1735138"/>
          <p14:tracePt t="2828" x="4375150" y="1735138"/>
          <p14:tracePt t="2837" x="4602163" y="1735138"/>
          <p14:tracePt t="2848" x="4821238" y="1735138"/>
          <p14:tracePt t="2858" x="5049838" y="1735138"/>
          <p14:tracePt t="2866" x="5251450" y="1744663"/>
          <p14:tracePt t="2875" x="5434013" y="1762125"/>
          <p14:tracePt t="2885" x="5561013" y="1771650"/>
          <p14:tracePt t="2896" x="5653088" y="1789113"/>
          <p14:tracePt t="2905" x="5735638" y="1798638"/>
          <p14:tracePt t="2915" x="5753100" y="1798638"/>
          <p14:tracePt t="2924" x="5772150" y="1798638"/>
          <p14:tracePt t="2972" x="5762625" y="1798638"/>
          <p14:tracePt t="2982" x="5753100" y="1808163"/>
          <p14:tracePt t="2991" x="5745163" y="1808163"/>
          <p14:tracePt t="3022" x="5735638" y="1817688"/>
          <p14:tracePt t="3051" x="5735638" y="1825625"/>
          <p14:tracePt t="3724" x="5745163" y="1825625"/>
          <p14:tracePt t="3735" x="5753100" y="1825625"/>
          <p14:tracePt t="3740" x="5762625" y="1825625"/>
          <p14:tracePt t="3749" x="5772150" y="1825625"/>
          <p14:tracePt t="3769" x="5781675" y="1825625"/>
          <p14:tracePt t="3788" x="5799138" y="1825625"/>
          <p14:tracePt t="3800" x="5818188" y="1825625"/>
          <p14:tracePt t="3808" x="5835650" y="1817688"/>
          <p14:tracePt t="3818" x="5854700" y="1808163"/>
          <p14:tracePt t="3830" x="5872163" y="1798638"/>
          <p14:tracePt t="3837" x="5908675" y="1789113"/>
          <p14:tracePt t="3847" x="5935663" y="1771650"/>
          <p14:tracePt t="3858" x="5954713" y="1752600"/>
          <p14:tracePt t="3868" x="5981700" y="1744663"/>
          <p14:tracePt t="3876" x="6008688" y="1725613"/>
          <p14:tracePt t="3885" x="6027738" y="1716088"/>
          <p14:tracePt t="3896" x="6045200" y="1698625"/>
          <p14:tracePt t="3904" x="6054725" y="1689100"/>
          <p14:tracePt t="3914" x="6054725" y="1679575"/>
          <p14:tracePt t="3924" x="6064250" y="1671638"/>
          <p14:tracePt t="3933" x="6073775" y="1662113"/>
          <p14:tracePt t="3943" x="6081713" y="1652588"/>
          <p14:tracePt t="3953" x="6091238" y="1643063"/>
          <p14:tracePt t="4062" x="6091238" y="1635125"/>
          <p14:tracePt t="4529" x="6091238" y="1643063"/>
          <p14:tracePt t="4723" x="6091238" y="1652588"/>
          <p14:tracePt t="5742" x="6091238" y="1679575"/>
          <p14:tracePt t="5751" x="6100763" y="1708150"/>
          <p14:tracePt t="5762" x="6100763" y="1744663"/>
          <p14:tracePt t="5772" x="6100763" y="1752600"/>
          <p14:tracePt t="5783" x="6100763" y="1771650"/>
          <p14:tracePt t="5792" x="6100763" y="1781175"/>
          <p14:tracePt t="5829" x="6081713" y="1771650"/>
          <p14:tracePt t="5837" x="6064250" y="1752600"/>
          <p14:tracePt t="5847" x="6045200" y="1735138"/>
          <p14:tracePt t="5857" x="6027738" y="1708150"/>
          <p14:tracePt t="5866" x="6000750" y="1671638"/>
          <p14:tracePt t="5876" x="5972175" y="1652588"/>
          <p14:tracePt t="5885" x="5954713" y="1635125"/>
          <p14:tracePt t="5898" x="5927725" y="1598613"/>
          <p14:tracePt t="5908" x="5881688" y="1579563"/>
          <p14:tracePt t="5916" x="5808663" y="1525588"/>
          <p14:tracePt t="5925" x="5772150" y="1460500"/>
          <p14:tracePt t="5935" x="5716588" y="1397000"/>
          <p14:tracePt t="5947" x="5680075" y="1314450"/>
          <p14:tracePt t="5956" x="5643563" y="1250950"/>
          <p14:tracePt t="5966" x="5634038" y="1214438"/>
          <p14:tracePt t="5974" x="5616575" y="1177925"/>
          <p14:tracePt t="5984" x="5616575" y="1150938"/>
          <p14:tracePt t="5992" x="5616575" y="1141413"/>
          <p14:tracePt t="6002" x="5616575" y="1131888"/>
          <p14:tracePt t="6013" x="5616575" y="1123950"/>
          <p14:tracePt t="6052" x="5616575" y="1114425"/>
          <p14:tracePt t="6063" x="5616575" y="1104900"/>
          <p14:tracePt t="6081" x="5616575" y="1095375"/>
          <p14:tracePt t="6091" x="5607050" y="1095375"/>
          <p14:tracePt t="6100" x="5607050" y="1087438"/>
          <p14:tracePt t="6109" x="5597525" y="1077913"/>
          <p14:tracePt t="6118" x="5597525" y="1068388"/>
          <p14:tracePt t="6130" x="5589588" y="1068388"/>
          <p14:tracePt t="6138" x="5580063" y="1068388"/>
          <p14:tracePt t="6148" x="5570538" y="1050925"/>
          <p14:tracePt t="6157" x="5561013" y="1041400"/>
          <p14:tracePt t="6167" x="5553075" y="1014413"/>
          <p14:tracePt t="6178" x="5543550" y="985838"/>
          <p14:tracePt t="6187" x="5534025" y="949325"/>
          <p14:tracePt t="6198" x="5524500" y="922338"/>
          <p14:tracePt t="6206" x="5516563" y="876300"/>
          <p14:tracePt t="6216" x="5507038" y="849313"/>
          <p14:tracePt t="6226" x="5497513" y="830263"/>
          <p14:tracePt t="6235" x="5487988" y="812800"/>
          <p14:tracePt t="6246" x="5480050" y="793750"/>
          <p14:tracePt t="6255" x="5470525" y="793750"/>
          <p14:tracePt t="6265" x="5461000" y="785813"/>
          <p14:tracePt t="6274" x="5451475" y="776288"/>
          <p14:tracePt t="6284" x="5443538" y="776288"/>
          <p14:tracePt t="6294" x="5443538" y="766763"/>
          <p14:tracePt t="6304" x="5434013" y="766763"/>
          <p14:tracePt t="6314" x="5414963" y="766763"/>
          <p14:tracePt t="6322" x="5407025" y="757238"/>
          <p14:tracePt t="6332" x="5397500" y="749300"/>
          <p14:tracePt t="6342" x="5387975" y="739775"/>
          <p14:tracePt t="6352" x="5378450" y="739775"/>
          <p14:tracePt t="6363" x="5378450" y="730250"/>
          <p14:tracePt t="6371" x="5378450" y="720725"/>
          <p14:tracePt t="6381" x="5370513" y="703263"/>
          <p14:tracePt t="6391" x="5360988" y="703263"/>
          <p14:tracePt t="6401" x="5351463" y="693738"/>
          <p14:tracePt t="6411" x="5341938" y="676275"/>
          <p14:tracePt t="6421" x="5341938" y="666750"/>
          <p14:tracePt t="6430" x="5334000" y="647700"/>
          <p14:tracePt t="6439" x="5324475" y="639763"/>
          <p14:tracePt t="6449" x="5324475" y="630238"/>
          <p14:tracePt t="6459" x="5314950" y="611188"/>
          <p14:tracePt t="6819" x="5305425" y="611188"/>
          <p14:tracePt t="6838" x="5287963" y="593725"/>
          <p14:tracePt t="6848" x="5260975" y="574675"/>
          <p14:tracePt t="6859" x="5260975" y="566738"/>
          <p14:tracePt t="6867" x="5241925" y="547688"/>
          <p14:tracePt t="6878" x="5224463" y="530225"/>
          <p14:tracePt t="6887" x="5205413" y="520700"/>
          <p14:tracePt t="6897" x="5178425" y="501650"/>
          <p14:tracePt t="6906" x="5178425" y="493713"/>
          <p14:tracePt t="6916" x="5168900" y="484188"/>
          <p14:tracePt t="6926" x="5159375" y="474663"/>
          <p14:tracePt t="6937" x="5151438" y="465138"/>
          <p14:tracePt t="6963" x="5141913" y="457200"/>
          <p14:tracePt t="6974" x="5132388" y="447675"/>
          <p14:tracePt t="6993" x="5122863" y="447675"/>
          <p14:tracePt t="7014" x="5114925" y="438150"/>
          <p14:tracePt t="7023" x="5105400" y="420688"/>
          <p14:tracePt t="7034" x="5095875" y="411163"/>
          <p14:tracePt t="7042" x="5095875" y="401638"/>
          <p14:tracePt t="7052" x="5086350" y="392113"/>
          <p14:tracePt t="7064" x="5078413" y="374650"/>
          <p14:tracePt t="7082" x="5068888" y="365125"/>
          <p14:tracePt t="7091" x="5068888" y="355600"/>
          <p14:tracePt t="7100" x="5059363" y="347663"/>
          <p14:tracePt t="7111" x="5059363" y="338138"/>
          <p14:tracePt t="7119" x="5059363" y="328613"/>
          <p14:tracePt t="7130" x="5049838" y="311150"/>
          <p14:tracePt t="7148" x="5049838" y="301625"/>
          <p14:tracePt t="7158" x="5049838" y="292100"/>
          <p14:tracePt t="7168" x="5041900" y="282575"/>
          <p14:tracePt t="7179" x="5032375" y="274638"/>
          <p14:tracePt t="7187" x="5022850" y="265113"/>
          <p14:tracePt t="7197" x="5013325" y="255588"/>
          <p14:tracePt t="7206" x="5005388" y="255588"/>
          <p14:tracePt t="7216" x="5005388" y="246063"/>
          <p14:tracePt t="7226" x="5005388" y="238125"/>
          <p14:tracePt t="7236" x="4995863" y="228600"/>
          <p14:tracePt t="7373" x="5013325" y="228600"/>
          <p14:tracePt t="7381" x="5032375" y="228600"/>
          <p14:tracePt t="7391" x="5049838" y="228600"/>
          <p14:tracePt t="7401" x="5086350" y="228600"/>
          <p14:tracePt t="7412" x="5105400" y="238125"/>
          <p14:tracePt t="7421" x="5132388" y="238125"/>
          <p14:tracePt t="7431" x="5159375" y="246063"/>
          <p14:tracePt t="7440" x="5187950" y="246063"/>
          <p14:tracePt t="7451" x="5232400" y="246063"/>
          <p14:tracePt t="7459" x="5260975" y="246063"/>
          <p14:tracePt t="7469" x="5297488" y="246063"/>
          <p14:tracePt t="7480" x="5341938" y="246063"/>
          <p14:tracePt t="7488" x="5378450" y="246063"/>
          <p14:tracePt t="7498" x="5424488" y="246063"/>
          <p14:tracePt t="7508" x="5461000" y="246063"/>
          <p14:tracePt t="7517" x="5497513" y="246063"/>
          <p14:tracePt t="7530" x="5524500" y="246063"/>
          <p14:tracePt t="7537" x="5553075" y="246063"/>
          <p14:tracePt t="7547" x="5580063" y="246063"/>
          <p14:tracePt t="7556" x="5597525" y="246063"/>
          <p14:tracePt t="7566" x="5616575" y="246063"/>
          <p14:tracePt t="7577" x="5634038" y="246063"/>
          <p14:tracePt t="7586" x="5643563" y="246063"/>
          <p14:tracePt t="7597" x="5653088" y="246063"/>
          <p14:tracePt t="7605" x="5662613" y="246063"/>
          <p14:tracePt t="7625" x="5670550" y="246063"/>
          <p14:tracePt t="7781" x="5689600" y="246063"/>
          <p14:tracePt t="7789" x="5708650" y="238125"/>
          <p14:tracePt t="7799" x="5753100" y="228600"/>
          <p14:tracePt t="7809" x="5826125" y="228600"/>
          <p14:tracePt t="7818" x="5899150" y="219075"/>
          <p14:tracePt t="7828" x="6000750" y="201613"/>
          <p14:tracePt t="7838" x="6073775" y="201613"/>
          <p14:tracePt t="7848" x="6110288" y="201613"/>
          <p14:tracePt t="7859" x="6164263" y="201613"/>
          <p14:tracePt t="7867" x="6200775" y="201613"/>
          <p14:tracePt t="7877" x="6227763" y="201613"/>
          <p14:tracePt t="7886" x="6256338" y="201613"/>
          <p14:tracePt t="7897" x="6283325" y="201613"/>
          <p14:tracePt t="7906" x="6300788" y="201613"/>
          <p14:tracePt t="7916" x="6319838" y="201613"/>
          <p14:tracePt t="7925" x="6337300" y="201613"/>
          <p14:tracePt t="7935" x="6346825" y="201613"/>
          <p14:tracePt t="7946" x="6356350" y="201613"/>
          <p14:tracePt t="8288" x="6373813" y="209550"/>
          <p14:tracePt t="8301" x="6402388" y="219075"/>
          <p14:tracePt t="8308" x="6429375" y="255588"/>
          <p14:tracePt t="8316" x="6475413" y="274638"/>
          <p14:tracePt t="8324" x="6521450" y="292100"/>
          <p14:tracePt t="8334" x="6584950" y="338138"/>
          <p14:tracePt t="8344" x="6630988" y="355600"/>
          <p14:tracePt t="8353" x="6711950" y="374650"/>
          <p14:tracePt t="8364" x="6767513" y="384175"/>
          <p14:tracePt t="8372" x="6813550" y="392113"/>
          <p14:tracePt t="8382" x="6850063" y="392113"/>
          <p14:tracePt t="8391" x="6867525" y="392113"/>
          <p14:tracePt t="8401" x="6886575" y="392113"/>
          <p14:tracePt t="8412" x="6894513" y="392113"/>
          <p14:tracePt t="8421" x="6904038" y="392113"/>
          <p14:tracePt t="8713" x="6923088" y="392113"/>
          <p14:tracePt t="8735" x="6940550" y="392113"/>
          <p14:tracePt t="8743" x="6959600" y="392113"/>
          <p14:tracePt t="8753" x="6977063" y="384175"/>
          <p14:tracePt t="8767" x="6996113" y="384175"/>
          <p14:tracePt t="8774" x="7013575" y="374650"/>
          <p14:tracePt t="8781" x="7013575" y="355600"/>
          <p14:tracePt t="8791" x="7013575" y="347663"/>
          <p14:tracePt t="8801" x="7013575" y="338138"/>
          <p14:tracePt t="8820" x="7013575" y="328613"/>
          <p14:tracePt t="9199" x="7013575" y="338138"/>
          <p14:tracePt t="9209" x="6996113" y="355600"/>
          <p14:tracePt t="9218" x="6950075" y="384175"/>
          <p14:tracePt t="9230" x="6886575" y="428625"/>
          <p14:tracePt t="9238" x="6804025" y="465138"/>
          <p14:tracePt t="9251" x="6721475" y="511175"/>
          <p14:tracePt t="9258" x="6638925" y="547688"/>
          <p14:tracePt t="9267" x="6548438" y="593725"/>
          <p14:tracePt t="9278" x="6429375" y="630238"/>
          <p14:tracePt t="9286" x="6292850" y="693738"/>
          <p14:tracePt t="9297" x="6164263" y="766763"/>
          <p14:tracePt t="9305" x="6008688" y="839788"/>
          <p14:tracePt t="9315" x="5854700" y="949325"/>
          <p14:tracePt t="9323" x="5680075" y="1041400"/>
          <p14:tracePt t="9333" x="5470525" y="1150938"/>
          <p14:tracePt t="9343" x="5297488" y="1250950"/>
          <p14:tracePt t="9353" x="5122863" y="1306513"/>
          <p14:tracePt t="9363" x="5005388" y="1370013"/>
          <p14:tracePt t="9373" x="4876800" y="1397000"/>
          <p14:tracePt t="9382" x="4748213" y="1423988"/>
          <p14:tracePt t="9392" x="4630738" y="1452563"/>
          <p14:tracePt t="9401" x="4521200" y="1479550"/>
          <p14:tracePt t="9412" x="4392613" y="1506538"/>
          <p14:tracePt t="9421" x="4273550" y="1552575"/>
          <p14:tracePt t="9430" x="4164013" y="1579563"/>
          <p14:tracePt t="9440" x="4044950" y="1625600"/>
          <p14:tracePt t="9450" x="3954463" y="1635125"/>
          <p14:tracePt t="9460" x="3854450" y="1671638"/>
          <p14:tracePt t="9469" x="3798888" y="1679575"/>
          <p14:tracePt t="9480" x="3752850" y="1689100"/>
          <p14:tracePt t="9489" x="3708400" y="1689100"/>
          <p14:tracePt t="9500" x="3689350" y="1698625"/>
          <p14:tracePt t="9510" x="3662363" y="1698625"/>
          <p14:tracePt t="9519" x="3643313" y="1698625"/>
          <p14:tracePt t="9531" x="3625850" y="1698625"/>
          <p14:tracePt t="9539" x="3606800" y="1698625"/>
          <p14:tracePt t="9549" x="3589338" y="1698625"/>
          <p14:tracePt t="9567" x="3579813" y="1698625"/>
          <p14:tracePt t="9576" x="3562350" y="1698625"/>
          <p14:tracePt t="9627" x="3562350" y="1689100"/>
          <p14:tracePt t="9648" x="3552825" y="1679575"/>
          <p14:tracePt t="9658" x="3543300" y="1671638"/>
          <p14:tracePt t="9665" x="3533775" y="1671638"/>
          <p14:tracePt t="9675" x="3516313" y="1662113"/>
          <p14:tracePt t="9684" x="3516313" y="1652588"/>
          <p14:tracePt t="9696" x="3497263" y="1643063"/>
          <p14:tracePt t="9704" x="3489325" y="1635125"/>
          <p14:tracePt t="9713" x="3479800" y="1625600"/>
          <p14:tracePt t="9722" x="3460750" y="1616075"/>
          <p14:tracePt t="9732" x="3443288" y="1606550"/>
          <p14:tracePt t="9742" x="3424238" y="1598613"/>
          <p14:tracePt t="9751" x="3379788" y="1589088"/>
          <p14:tracePt t="9762" x="3351213" y="1562100"/>
          <p14:tracePt t="9771" x="3287713" y="1516063"/>
          <p14:tracePt t="9781" x="3224213" y="1470025"/>
          <p14:tracePt t="9790" x="3151188" y="1397000"/>
          <p14:tracePt t="9800" x="3105150" y="1333500"/>
          <p14:tracePt t="9812" x="3049588" y="1270000"/>
          <p14:tracePt t="9819" x="3013075" y="1233488"/>
          <p14:tracePt t="9829" x="2995613" y="1204913"/>
          <p14:tracePt t="9839" x="2976563" y="1187450"/>
          <p14:tracePt t="9849" x="2968625" y="1177925"/>
          <p14:tracePt t="9858" x="2968625" y="1168400"/>
          <p14:tracePt t="9868" x="2968625" y="1160463"/>
          <p14:tracePt t="9887" x="2968625" y="1150938"/>
          <p14:tracePt t="10160" x="2968625" y="1160463"/>
          <p14:tracePt t="10179" x="2968625" y="1168400"/>
          <p14:tracePt t="10190" x="2959100" y="1168400"/>
          <p14:tracePt t="10199" x="2949575" y="1168400"/>
          <p14:tracePt t="10220" x="2940050" y="1168400"/>
          <p14:tracePt t="10238" x="2940050" y="1177925"/>
          <p14:tracePt t="10511" x="2932113" y="1177925"/>
          <p14:tracePt t="10530" x="2922588" y="1177925"/>
          <p14:tracePt t="10551" x="2913063" y="1177925"/>
          <p14:tracePt t="10561" x="2903538" y="1177925"/>
          <p14:tracePt t="10569" x="2895600" y="1177925"/>
          <p14:tracePt t="10587" x="2876550" y="1177925"/>
          <p14:tracePt t="10598" x="2867025" y="1177925"/>
          <p14:tracePt t="10606" x="2859088" y="1177925"/>
          <p14:tracePt t="10615" x="2849563" y="1177925"/>
          <p14:tracePt t="10625" x="2840038" y="1177925"/>
          <p14:tracePt t="10646" x="2822575" y="1177925"/>
          <p14:tracePt t="10654" x="2803525" y="1168400"/>
          <p14:tracePt t="10664" x="2767013" y="1160463"/>
          <p14:tracePt t="10674" x="2740025" y="1150938"/>
          <p14:tracePt t="10683" x="2693988" y="1123950"/>
          <p14:tracePt t="10695" x="2657475" y="1114425"/>
          <p14:tracePt t="10704" x="2620963" y="1095375"/>
          <p14:tracePt t="10714" x="2593975" y="1087438"/>
          <p14:tracePt t="10723" x="2566988" y="1068388"/>
          <p14:tracePt t="10734" x="2530475" y="1050925"/>
          <p14:tracePt t="10742" x="2511425" y="1041400"/>
          <p14:tracePt t="10752" x="2493963" y="1031875"/>
          <p14:tracePt t="10763" x="2465388" y="1031875"/>
          <p14:tracePt t="10771" x="2457450" y="1031875"/>
          <p14:tracePt t="10781" x="2438400" y="1031875"/>
          <p14:tracePt t="10791" x="2411413" y="1014413"/>
          <p14:tracePt t="10800" x="2392363" y="1014413"/>
          <p14:tracePt t="10812" x="2374900" y="1004888"/>
          <p14:tracePt t="10820" x="2355850" y="995363"/>
          <p14:tracePt t="10831" x="2346325" y="995363"/>
          <p14:tracePt t="10840" x="2328863" y="985838"/>
          <p14:tracePt t="10850" x="2319338" y="985838"/>
          <p14:tracePt t="10869" x="2301875" y="976313"/>
          <p14:tracePt t="10879" x="2282825" y="958850"/>
          <p14:tracePt t="10888" x="2255838" y="949325"/>
          <p14:tracePt t="10899" x="2246313" y="922338"/>
          <p14:tracePt t="10907" x="2228850" y="912813"/>
          <p14:tracePt t="10916" x="2209800" y="895350"/>
          <p14:tracePt t="10927" x="2192338" y="876300"/>
          <p14:tracePt t="10936" x="2182813" y="866775"/>
          <p14:tracePt t="10946" x="2173288" y="849313"/>
          <p14:tracePt t="10963" x="2155825" y="839788"/>
          <p14:tracePt t="10966" x="2146300" y="839788"/>
          <p14:tracePt t="10975" x="2136775" y="830263"/>
          <p14:tracePt t="10984" x="2127250" y="812800"/>
          <p14:tracePt t="10995" x="2119313" y="812800"/>
          <p14:tracePt t="11004" x="2100263" y="803275"/>
          <p14:tracePt t="11014" x="2100263" y="793750"/>
          <p14:tracePt t="11023" x="2090738" y="785813"/>
          <p14:tracePt t="11033" x="2082800" y="785813"/>
          <p14:tracePt t="11045" x="2082800" y="776288"/>
          <p14:tracePt t="11052" x="2073275" y="766763"/>
          <p14:tracePt t="11064" x="2063750" y="766763"/>
          <p14:tracePt t="11072" x="2063750" y="757238"/>
          <p14:tracePt t="11091" x="2054225" y="757238"/>
          <p14:tracePt t="11111" x="2046288" y="757238"/>
          <p14:tracePt t="12335" x="2036763" y="757238"/>
          <p14:tracePt t="12394" x="2027238" y="757238"/>
          <p14:tracePt t="12442" x="2017713" y="757238"/>
          <p14:tracePt t="12453" x="2009775" y="757238"/>
          <p14:tracePt t="12491" x="2000250" y="757238"/>
          <p14:tracePt t="12530" x="1990725" y="757238"/>
          <p14:tracePt t="12922" x="1990725" y="749300"/>
          <p14:tracePt t="12931" x="2000250" y="739775"/>
          <p14:tracePt t="12941" x="2027238" y="730250"/>
          <p14:tracePt t="12948" x="2090738" y="693738"/>
          <p14:tracePt t="12960" x="2163763" y="666750"/>
          <p14:tracePt t="12970" x="2282825" y="620713"/>
          <p14:tracePt t="12976" x="2392363" y="593725"/>
          <p14:tracePt t="12986" x="2501900" y="574675"/>
          <p14:tracePt t="12995" x="2620963" y="566738"/>
          <p14:tracePt t="13005" x="2730500" y="566738"/>
          <p14:tracePt t="13014" x="2822575" y="566738"/>
          <p14:tracePt t="13024" x="2913063" y="566738"/>
          <p14:tracePt t="13034" x="2995613" y="584200"/>
          <p14:tracePt t="13046" x="3049588" y="593725"/>
          <p14:tracePt t="13053" x="3078163" y="593725"/>
          <p14:tracePt t="13063" x="3086100" y="603250"/>
          <p14:tracePt t="13073" x="3105150" y="603250"/>
          <p14:tracePt t="13180" x="3114675" y="603250"/>
          <p14:tracePt t="13191" x="3122613" y="603250"/>
          <p14:tracePt t="13637" x="3122613" y="593725"/>
          <p14:tracePt t="13647" x="3122613" y="574675"/>
          <p14:tracePt t="13656" x="3122613" y="566738"/>
          <p14:tracePt t="13666" x="3122613" y="547688"/>
          <p14:tracePt t="13676" x="3122613" y="511175"/>
          <p14:tracePt t="13686" x="3122613" y="493713"/>
          <p14:tracePt t="13705" x="3132138" y="474663"/>
          <p14:tracePt t="13714" x="3132138" y="465138"/>
          <p14:tracePt t="13724" x="3132138" y="447675"/>
          <p14:tracePt t="13745" x="3132138" y="428625"/>
          <p14:tracePt t="13764" x="3132138" y="420688"/>
          <p14:tracePt t="13773" x="3122613" y="411163"/>
          <p14:tracePt t="13782" x="3114675" y="411163"/>
          <p14:tracePt t="13791" x="3095625" y="401638"/>
          <p14:tracePt t="13801" x="3086100" y="401638"/>
          <p14:tracePt t="13811" x="3086100" y="392113"/>
          <p14:tracePt t="13821" x="3078163" y="384175"/>
          <p14:tracePt t="13830" x="3068638" y="384175"/>
          <p14:tracePt t="13841" x="3068638" y="374650"/>
          <p14:tracePt t="13850" x="3059113" y="365125"/>
          <p14:tracePt t="13862" x="3049588" y="365125"/>
          <p14:tracePt t="13869" x="3041650" y="355600"/>
          <p14:tracePt t="13880" x="3032125" y="355600"/>
          <p14:tracePt t="13899" x="3022600" y="355600"/>
          <p14:tracePt t="13909" x="3013075" y="355600"/>
          <p14:tracePt t="13930" x="2995613" y="355600"/>
          <p14:tracePt t="13937" x="2986088" y="355600"/>
          <p14:tracePt t="13947" x="2976563" y="355600"/>
          <p14:tracePt t="13963" x="2968625" y="355600"/>
          <p14:tracePt t="13966" x="2959100" y="355600"/>
          <p14:tracePt t="13978" x="2940050" y="355600"/>
          <p14:tracePt t="13986" x="2932113" y="355600"/>
          <p14:tracePt t="13996" x="2913063" y="365125"/>
          <p14:tracePt t="14006" x="2895600" y="365125"/>
          <p14:tracePt t="14015" x="2876550" y="374650"/>
          <p14:tracePt t="14026" x="2859088" y="374650"/>
          <p14:tracePt t="14035" x="2849563" y="384175"/>
          <p14:tracePt t="14047" x="2840038" y="384175"/>
          <p14:tracePt t="14055" x="2830513" y="384175"/>
          <p14:tracePt t="14064" x="2822575" y="392113"/>
          <p14:tracePt t="14073" x="2813050" y="392113"/>
          <p14:tracePt t="14094" x="2813050" y="401638"/>
          <p14:tracePt t="14103" x="2803525" y="401638"/>
          <p14:tracePt t="14113" x="2803525" y="411163"/>
          <p14:tracePt t="14141" x="2803525" y="420688"/>
          <p14:tracePt t="14152" x="2803525" y="428625"/>
          <p14:tracePt t="14164" x="2803525" y="438150"/>
          <p14:tracePt t="14172" x="2803525" y="457200"/>
          <p14:tracePt t="14182" x="2803525" y="465138"/>
          <p14:tracePt t="14192" x="2803525" y="484188"/>
          <p14:tracePt t="14204" x="2803525" y="493713"/>
          <p14:tracePt t="14210" x="2803525" y="511175"/>
          <p14:tracePt t="14219" x="2803525" y="520700"/>
          <p14:tracePt t="14229" x="2803525" y="538163"/>
          <p14:tracePt t="14239" x="2803525" y="557213"/>
          <p14:tracePt t="14249" x="2803525" y="566738"/>
          <p14:tracePt t="14258" x="2803525" y="574675"/>
          <p14:tracePt t="14268" x="2803525" y="593725"/>
          <p14:tracePt t="14279" x="2813050" y="593725"/>
          <p14:tracePt t="14287" x="2822575" y="603250"/>
          <p14:tracePt t="14298" x="2830513" y="620713"/>
          <p14:tracePt t="14307" x="2849563" y="620713"/>
          <p14:tracePt t="14316" x="2867025" y="630238"/>
          <p14:tracePt t="14326" x="2886075" y="630238"/>
          <p14:tracePt t="14335" x="2903538" y="639763"/>
          <p14:tracePt t="14346" x="2922588" y="639763"/>
          <p14:tracePt t="14354" x="2940050" y="639763"/>
          <p14:tracePt t="14374" x="2968625" y="639763"/>
          <p14:tracePt t="14384" x="2976563" y="639763"/>
          <p14:tracePt t="14395" x="2995613" y="639763"/>
          <p14:tracePt t="14403" x="3013075" y="639763"/>
          <p14:tracePt t="14413" x="3032125" y="639763"/>
          <p14:tracePt t="14423" x="3049588" y="639763"/>
          <p14:tracePt t="14432" x="3068638" y="639763"/>
          <p14:tracePt t="14452" x="3086100" y="639763"/>
          <p14:tracePt t="14462" x="3095625" y="639763"/>
          <p14:tracePt t="14471" x="3114675" y="639763"/>
          <p14:tracePt t="14483" x="3122613" y="630238"/>
          <p14:tracePt t="14501" x="3132138" y="630238"/>
          <p14:tracePt t="14512" x="3141663" y="630238"/>
          <p14:tracePt t="14520" x="3141663" y="620713"/>
          <p14:tracePt t="14530" x="3141663" y="611188"/>
          <p14:tracePt t="14539" x="3141663" y="593725"/>
          <p14:tracePt t="14549" x="3141663" y="584200"/>
          <p14:tracePt t="14559" x="3141663" y="566738"/>
          <p14:tracePt t="14569" x="3141663" y="547688"/>
          <p14:tracePt t="14589" x="3141663" y="530225"/>
          <p14:tracePt t="14597" x="3132138" y="511175"/>
          <p14:tracePt t="14608" x="3105150" y="484188"/>
          <p14:tracePt t="14636" x="3095625" y="474663"/>
          <p14:tracePt t="14646" x="3086100" y="474663"/>
          <p14:tracePt t="14657" x="3078163" y="474663"/>
          <p14:tracePt t="14676" x="3068638" y="474663"/>
          <p14:tracePt t="15346" x="3078163" y="474663"/>
          <p14:tracePt t="15355" x="3086100" y="484188"/>
          <p14:tracePt t="15365" x="3095625" y="493713"/>
          <p14:tracePt t="15376" x="3105150" y="501650"/>
          <p14:tracePt t="15384" x="3132138" y="511175"/>
          <p14:tracePt t="15396" x="3159125" y="520700"/>
          <p14:tracePt t="15404" x="3187700" y="530225"/>
          <p14:tracePt t="15414" x="3205163" y="538163"/>
          <p14:tracePt t="15423" x="3232150" y="547688"/>
          <p14:tracePt t="15433" x="3260725" y="566738"/>
          <p14:tracePt t="15453" x="3278188" y="566738"/>
          <p14:tracePt t="15462" x="3287713" y="566738"/>
          <p14:tracePt t="15472" x="3306763" y="566738"/>
          <p14:tracePt t="15482" x="3314700" y="566738"/>
          <p14:tracePt t="15491" x="3333750" y="574675"/>
          <p14:tracePt t="15512" x="3351213" y="574675"/>
          <p14:tracePt t="15520" x="3370263" y="574675"/>
          <p14:tracePt t="15530" x="3387725" y="574675"/>
          <p14:tracePt t="15540" x="3406775" y="584200"/>
          <p14:tracePt t="15550" x="3416300" y="584200"/>
          <p14:tracePt t="15563" x="3433763" y="584200"/>
          <p14:tracePt t="15569" x="3443288" y="584200"/>
          <p14:tracePt t="15579" x="3452813" y="584200"/>
          <p14:tracePt t="15598" x="3460750" y="584200"/>
          <p14:tracePt t="15773" x="3470275" y="584200"/>
          <p14:tracePt t="15793" x="3479800" y="584200"/>
          <p14:tracePt t="15802" x="3489325" y="584200"/>
          <p14:tracePt t="15812" x="3497263" y="584200"/>
          <p14:tracePt t="15821" x="3506788" y="584200"/>
          <p14:tracePt t="15843" x="3516313" y="584200"/>
          <p14:tracePt t="15850" x="3533775" y="584200"/>
          <p14:tracePt t="15861" x="3552825" y="584200"/>
          <p14:tracePt t="15870" x="3570288" y="584200"/>
          <p14:tracePt t="15880" x="3589338" y="593725"/>
          <p14:tracePt t="15890" x="3606800" y="593725"/>
          <p14:tracePt t="15899" x="3625850" y="593725"/>
          <p14:tracePt t="15910" x="3643313" y="603250"/>
          <p14:tracePt t="15919" x="3652838" y="603250"/>
          <p14:tracePt t="15929" x="3662363" y="611188"/>
          <p14:tracePt t="16415" x="3671888" y="611188"/>
          <p14:tracePt t="16425" x="3679825" y="620713"/>
          <p14:tracePt t="16435" x="3708400" y="620713"/>
          <p14:tracePt t="16448" x="3725863" y="639763"/>
          <p14:tracePt t="16456" x="3752850" y="647700"/>
          <p14:tracePt t="16464" x="3789363" y="657225"/>
          <p14:tracePt t="16473" x="3817938" y="684213"/>
          <p14:tracePt t="16484" x="3862388" y="684213"/>
          <p14:tracePt t="16491" x="3890963" y="693738"/>
          <p14:tracePt t="16501" x="3908425" y="703263"/>
          <p14:tracePt t="16513" x="3927475" y="703263"/>
          <p14:tracePt t="16521" x="3944938" y="712788"/>
          <p14:tracePt t="16530" x="3954463" y="712788"/>
          <p14:tracePt t="16540" x="3963988" y="712788"/>
          <p14:tracePt t="16593" x="3971925" y="712788"/>
          <p14:tracePt t="20913" x="3981450" y="712788"/>
          <p14:tracePt t="20922" x="3990975" y="712788"/>
          <p14:tracePt t="20932" x="4008438" y="712788"/>
          <p14:tracePt t="20945" x="4017963" y="712788"/>
          <p14:tracePt t="20955" x="4027488" y="712788"/>
          <p14:tracePt t="20963" x="4044950" y="712788"/>
          <p14:tracePt t="20970" x="4083050" y="712788"/>
          <p14:tracePt t="20980" x="4119563" y="712788"/>
          <p14:tracePt t="20988" x="4183063" y="693738"/>
          <p14:tracePt t="20998" x="4237038" y="684213"/>
          <p14:tracePt t="21007" x="4302125" y="676275"/>
          <p14:tracePt t="21018" x="4356100" y="666750"/>
          <p14:tracePt t="21028" x="4402138" y="647700"/>
          <p14:tracePt t="21037" x="4429125" y="647700"/>
          <p14:tracePt t="21046" x="4448175" y="639763"/>
          <p14:tracePt t="21056" x="4456113" y="639763"/>
          <p14:tracePt t="21358" x="4465638" y="639763"/>
          <p14:tracePt t="21378" x="4475163" y="639763"/>
          <p14:tracePt t="21388" x="4492625" y="630238"/>
          <p14:tracePt t="21397" x="4502150" y="630238"/>
          <p14:tracePt t="21408" x="4538663" y="630238"/>
          <p14:tracePt t="21418" x="4565650" y="630238"/>
          <p14:tracePt t="21429" x="4602163" y="630238"/>
          <p14:tracePt t="21435" x="4648200" y="630238"/>
          <p14:tracePt t="21446" x="4684713" y="630238"/>
          <p14:tracePt t="21454" x="4740275" y="630238"/>
          <p14:tracePt t="21464" x="4784725" y="630238"/>
          <p14:tracePt t="21474" x="4821238" y="630238"/>
          <p14:tracePt t="21484" x="4857750" y="630238"/>
          <p14:tracePt t="21494" x="4867275" y="630238"/>
          <p14:tracePt t="21503" x="4886325" y="630238"/>
          <p14:tracePt t="21591" x="4876800" y="630238"/>
          <p14:tracePt t="21933" x="4886325" y="630238"/>
          <p14:tracePt t="21944" x="4913313" y="630238"/>
          <p14:tracePt t="21952" x="4932363" y="630238"/>
          <p14:tracePt t="21963" x="4959350" y="630238"/>
          <p14:tracePt t="21982" x="5032375" y="630238"/>
          <p14:tracePt t="21990" x="5059363" y="630238"/>
          <p14:tracePt t="22001" x="5095875" y="639763"/>
          <p14:tracePt t="22009" x="5141913" y="647700"/>
          <p14:tracePt t="22019" x="5168900" y="657225"/>
          <p14:tracePt t="22030" x="5205413" y="666750"/>
          <p14:tracePt t="22037" x="5232400" y="676275"/>
          <p14:tracePt t="22047" x="5278438" y="684213"/>
          <p14:tracePt t="22056" x="5305425" y="684213"/>
          <p14:tracePt t="22066" x="5324475" y="693738"/>
          <p14:tracePt t="22077" x="5351463" y="693738"/>
          <p14:tracePt t="22086" x="5370513" y="693738"/>
          <p14:tracePt t="22095" x="5387975" y="693738"/>
          <p14:tracePt t="22106" x="5407025" y="693738"/>
          <p14:tracePt t="22115" x="5414963" y="693738"/>
          <p14:tracePt t="23010" x="5434013" y="693738"/>
          <p14:tracePt t="23022" x="5451475" y="684213"/>
          <p14:tracePt t="23030" x="5487988" y="684213"/>
          <p14:tracePt t="23040" x="5516563" y="684213"/>
          <p14:tracePt t="23049" x="5553075" y="684213"/>
          <p14:tracePt t="23058" x="5580063" y="684213"/>
          <p14:tracePt t="23068" x="5626100" y="684213"/>
          <p14:tracePt t="23077" x="5680075" y="684213"/>
          <p14:tracePt t="23086" x="5726113" y="684213"/>
          <p14:tracePt t="23096" x="5762625" y="712788"/>
          <p14:tracePt t="23107" x="5826125" y="720725"/>
          <p14:tracePt t="23115" x="5872163" y="730250"/>
          <p14:tracePt t="23127" x="5908675" y="730250"/>
          <p14:tracePt t="23135" x="5935663" y="739775"/>
          <p14:tracePt t="23145" x="5972175" y="739775"/>
          <p14:tracePt t="23156" x="5991225" y="749300"/>
          <p14:tracePt t="23164" x="6008688" y="749300"/>
          <p14:tracePt t="23184" x="6018213" y="749300"/>
          <p14:tracePt t="23203" x="6027738" y="749300"/>
          <p14:tracePt t="23224" x="6037263" y="757238"/>
          <p14:tracePt t="23233" x="6045200" y="757238"/>
          <p14:tracePt t="23243" x="6054725" y="757238"/>
          <p14:tracePt t="23251" x="6064250" y="757238"/>
          <p14:tracePt t="23261" x="6073775" y="757238"/>
          <p14:tracePt t="23271" x="6091238" y="757238"/>
          <p14:tracePt t="23281" x="6118225" y="757238"/>
          <p14:tracePt t="23290" x="6137275" y="757238"/>
          <p14:tracePt t="23300" x="6154738" y="757238"/>
          <p14:tracePt t="23311" x="6183313" y="757238"/>
          <p14:tracePt t="23319" x="6200775" y="757238"/>
          <p14:tracePt t="23329" x="6219825" y="757238"/>
          <p14:tracePt t="23339" x="6237288" y="757238"/>
          <p14:tracePt t="23348" x="6256338" y="757238"/>
          <p14:tracePt t="23360" x="6273800" y="757238"/>
          <p14:tracePt t="23368" x="6300788" y="757238"/>
          <p14:tracePt t="23378" x="6346825" y="757238"/>
          <p14:tracePt t="23388" x="6383338" y="757238"/>
          <p14:tracePt t="23397" x="6429375" y="757238"/>
          <p14:tracePt t="23407" x="6465888" y="757238"/>
          <p14:tracePt t="23416" x="6511925" y="757238"/>
          <p14:tracePt t="23427" x="6538913" y="757238"/>
          <p14:tracePt t="23436" x="6565900" y="757238"/>
          <p14:tracePt t="23446" x="6584950" y="749300"/>
          <p14:tracePt t="23455" x="6594475" y="749300"/>
          <p14:tracePt t="23465" x="6602413" y="739775"/>
          <p14:tracePt t="23476" x="6621463" y="739775"/>
          <p14:tracePt t="23484" x="6638925" y="730250"/>
          <p14:tracePt t="23494" x="6657975" y="720725"/>
          <p14:tracePt t="23504" x="6675438" y="712788"/>
          <p14:tracePt t="23514" x="6704013" y="703263"/>
          <p14:tracePt t="23523" x="6721475" y="693738"/>
          <p14:tracePt t="23533" x="6740525" y="693738"/>
          <p14:tracePt t="23544" x="6757988" y="684213"/>
          <p14:tracePt t="23552" x="6777038" y="684213"/>
          <p14:tracePt t="23562" x="6794500" y="684213"/>
          <p14:tracePt t="23572" x="6804025" y="684213"/>
          <p14:tracePt t="23581" x="6813550" y="684213"/>
          <p14:tracePt t="23592" x="6821488" y="684213"/>
          <p14:tracePt t="23611" x="6831013" y="676275"/>
          <p14:tracePt t="24118" x="6831013" y="666750"/>
          <p14:tracePt t="24138" x="6840538" y="657225"/>
          <p14:tracePt t="24146" x="6858000" y="657225"/>
          <p14:tracePt t="24157" x="6886575" y="657225"/>
          <p14:tracePt t="24166" x="6913563" y="657225"/>
          <p14:tracePt t="24176" x="6931025" y="657225"/>
          <p14:tracePt t="24187" x="6959600" y="657225"/>
          <p14:tracePt t="24195" x="6996113" y="657225"/>
          <p14:tracePt t="24203" x="7013575" y="657225"/>
          <p14:tracePt t="24213" x="7040563" y="657225"/>
          <p14:tracePt t="24223" x="7059613" y="657225"/>
          <p14:tracePt t="24233" x="7077075" y="657225"/>
          <p14:tracePt t="24243" x="7096125" y="657225"/>
          <p14:tracePt t="24252" x="7105650" y="657225"/>
          <p14:tracePt t="24261" x="7123113" y="657225"/>
          <p14:tracePt t="24271" x="7132638" y="657225"/>
          <p14:tracePt t="24281" x="7142163" y="657225"/>
          <p14:tracePt t="24291" x="7150100" y="657225"/>
          <p14:tracePt t="24301" x="7169150" y="657225"/>
          <p14:tracePt t="24311" x="7178675" y="657225"/>
          <p14:tracePt t="24320" x="7186613" y="657225"/>
          <p14:tracePt t="24330" x="7196138" y="657225"/>
          <p14:tracePt t="24340" x="7215188" y="657225"/>
          <p14:tracePt t="24349" x="7232650" y="657225"/>
          <p14:tracePt t="24360" x="7242175" y="657225"/>
          <p14:tracePt t="24368" x="7259638" y="657225"/>
          <p14:tracePt t="24378" x="7269163" y="657225"/>
          <p14:tracePt t="24397" x="7278688" y="657225"/>
          <p14:tracePt t="24409" x="7288213" y="657225"/>
          <p14:tracePt t="24428" x="7296150" y="657225"/>
          <p14:tracePt t="24437" x="7305675" y="657225"/>
          <p14:tracePt t="24457" x="7315200" y="657225"/>
          <p14:tracePt t="24466" x="7324725" y="657225"/>
          <p14:tracePt t="24554" x="7334250" y="657225"/>
          <p14:tracePt t="24566" x="7342188" y="657225"/>
          <p14:tracePt t="24574" x="7361238" y="657225"/>
          <p14:tracePt t="24584" x="7378700" y="657225"/>
          <p14:tracePt t="24595" x="7407275" y="657225"/>
          <p14:tracePt t="24602" x="7424738" y="657225"/>
          <p14:tracePt t="24612" x="7451725" y="657225"/>
          <p14:tracePt t="24621" x="7470775" y="657225"/>
          <p14:tracePt t="24630" x="7497763" y="657225"/>
          <p14:tracePt t="24640" x="7524750" y="657225"/>
          <p14:tracePt t="24650" x="7561263" y="657225"/>
          <p14:tracePt t="24660" x="7597775" y="657225"/>
          <p14:tracePt t="24669" x="7653338" y="657225"/>
          <p14:tracePt t="24680" x="7699375" y="657225"/>
          <p14:tracePt t="24691" x="7735888" y="657225"/>
          <p14:tracePt t="24699" x="7780338" y="657225"/>
          <p14:tracePt t="24711" x="7808913" y="657225"/>
          <p14:tracePt t="24719" x="7835900" y="657225"/>
          <p14:tracePt t="24729" x="7862888" y="657225"/>
          <p14:tracePt t="24738" x="7881938" y="657225"/>
          <p14:tracePt t="24750" x="7908925" y="657225"/>
          <p14:tracePt t="24758" x="7926388" y="657225"/>
          <p14:tracePt t="24767" x="7954963" y="657225"/>
          <p14:tracePt t="24777" x="7991475" y="657225"/>
          <p14:tracePt t="24786" x="8018463" y="657225"/>
          <p14:tracePt t="24797" x="8035925" y="657225"/>
          <p14:tracePt t="24806" x="8054975" y="657225"/>
          <p14:tracePt t="24815" x="8072438" y="657225"/>
          <p14:tracePt t="24827" x="8091488" y="657225"/>
          <p14:tracePt t="24835" x="8108950" y="657225"/>
          <p14:tracePt t="24846" x="8137525" y="657225"/>
          <p14:tracePt t="24854" x="8164513" y="647700"/>
          <p14:tracePt t="24864" x="8183563" y="647700"/>
          <p14:tracePt t="24874" x="8210550" y="639763"/>
          <p14:tracePt t="24883" x="8237538" y="639763"/>
          <p14:tracePt t="24893" x="8264525" y="630238"/>
          <p14:tracePt t="24903" x="8293100" y="630238"/>
          <p14:tracePt t="24912" x="8310563" y="620713"/>
          <p14:tracePt t="24923" x="8329613" y="620713"/>
          <p14:tracePt t="24932" x="8347075" y="620713"/>
          <p14:tracePt t="24944" x="8366125" y="611188"/>
          <p14:tracePt t="24951" x="8383588" y="611188"/>
          <p14:tracePt t="24977" x="8402638" y="603250"/>
          <p14:tracePt t="24980" x="8410575" y="593725"/>
          <p14:tracePt t="25731" x="8274050" y="647700"/>
          <p14:tracePt t="25741" x="8247063" y="647700"/>
          <p14:tracePt t="25751" x="8210550" y="657225"/>
          <p14:tracePt t="25758" x="8174038" y="666750"/>
          <p14:tracePt t="25767" x="8108950" y="684213"/>
          <p14:tracePt t="25780" x="8054975" y="703263"/>
          <p14:tracePt t="25786" x="7954963" y="730250"/>
          <p14:tracePt t="25796" x="7808913" y="766763"/>
          <p14:tracePt t="25805" x="7626350" y="812800"/>
          <p14:tracePt t="25815" x="7434263" y="858838"/>
          <p14:tracePt t="25827" x="7223125" y="903288"/>
          <p14:tracePt t="25834" x="6940550" y="958850"/>
          <p14:tracePt t="25845" x="6630988" y="1058863"/>
          <p14:tracePt t="25854" x="6392863" y="1150938"/>
          <p14:tracePt t="25864" x="6164263" y="1241425"/>
          <p14:tracePt t="25875" x="5954713" y="1333500"/>
          <p14:tracePt t="25883" x="5789613" y="1387475"/>
          <p14:tracePt t="25894" x="5626100" y="1452563"/>
          <p14:tracePt t="25903" x="5507038" y="1497013"/>
          <p14:tracePt t="25912" x="5387975" y="1533525"/>
          <p14:tracePt t="25922" x="5297488" y="1552575"/>
          <p14:tracePt t="25932" x="5187950" y="1562100"/>
          <p14:tracePt t="25943" x="5059363" y="1579563"/>
          <p14:tracePt t="25951" x="4949825" y="1579563"/>
          <p14:tracePt t="25961" x="4840288" y="1579563"/>
          <p14:tracePt t="25971" x="4740275" y="1579563"/>
          <p14:tracePt t="25981" x="4684713" y="1579563"/>
          <p14:tracePt t="25991" x="4648200" y="1579563"/>
          <p14:tracePt t="26000" x="4621213" y="1579563"/>
          <p14:tracePt t="26010" x="4602163" y="1579563"/>
          <p14:tracePt t="26019" x="4565650" y="1579563"/>
          <p14:tracePt t="26029" x="4548188" y="1579563"/>
          <p14:tracePt t="26039" x="4521200" y="1579563"/>
          <p14:tracePt t="26048" x="4492625" y="1579563"/>
          <p14:tracePt t="26061" x="4448175" y="1579563"/>
          <p14:tracePt t="26068" x="4419600" y="1579563"/>
          <p14:tracePt t="26078" x="4392613" y="1570038"/>
          <p14:tracePt t="26087" x="4375150" y="1570038"/>
          <p14:tracePt t="26097" x="4365625" y="1570038"/>
          <p14:tracePt t="26108" x="4356100" y="1562100"/>
          <p14:tracePt t="26422" x="4356100" y="1570038"/>
          <p14:tracePt t="26439" x="4356100" y="1579563"/>
          <p14:tracePt t="26723" x="4356100" y="1570038"/>
          <p14:tracePt t="26740" x="4356100" y="1562100"/>
          <p14:tracePt t="26768" x="4356100" y="1552575"/>
          <p14:tracePt t="26787" x="4346575" y="1543050"/>
          <p14:tracePt t="26796" x="4338638" y="1543050"/>
          <p14:tracePt t="26806" x="4338638" y="1533525"/>
          <p14:tracePt t="26816" x="4329113" y="1525588"/>
          <p14:tracePt t="26826" x="4319588" y="1516063"/>
          <p14:tracePt t="26835" x="4310063" y="1497013"/>
          <p14:tracePt t="26845" x="4302125" y="1470025"/>
          <p14:tracePt t="26855" x="4283075" y="1452563"/>
          <p14:tracePt t="26864" x="4283075" y="1433513"/>
          <p14:tracePt t="26876" x="4273550" y="1416050"/>
          <p14:tracePt t="26883" x="4265613" y="1387475"/>
          <p14:tracePt t="26894" x="4256088" y="1387475"/>
          <p14:tracePt t="26904" x="4246563" y="1379538"/>
          <p14:tracePt t="26913" x="4237038" y="1360488"/>
          <p14:tracePt t="26923" x="4229100" y="1343025"/>
          <p14:tracePt t="26932" x="4219575" y="1333500"/>
          <p14:tracePt t="26943" x="4210050" y="1323975"/>
          <p14:tracePt t="26953" x="4200525" y="1306513"/>
          <p14:tracePt t="26961" x="4183063" y="1296988"/>
          <p14:tracePt t="26977" x="4173538" y="1287463"/>
          <p14:tracePt t="26981" x="4164013" y="1277938"/>
          <p14:tracePt t="26993" x="4156075" y="1277938"/>
          <p14:tracePt t="27000" x="4146550" y="1270000"/>
          <p14:tracePt t="27011" x="4137025" y="1250950"/>
          <p14:tracePt t="27019" x="4127500" y="1233488"/>
          <p14:tracePt t="27030" x="4119563" y="1214438"/>
          <p14:tracePt t="27039" x="4110038" y="1187450"/>
          <p14:tracePt t="27049" x="4100513" y="1150938"/>
          <p14:tracePt t="27060" x="4100513" y="1114425"/>
          <p14:tracePt t="27068" x="4090988" y="1077913"/>
          <p14:tracePt t="27079" x="4090988" y="1050925"/>
          <p14:tracePt t="27088" x="4083050" y="1022350"/>
          <p14:tracePt t="27098" x="4083050" y="1004888"/>
          <p14:tracePt t="27109" x="4083050" y="985838"/>
          <p14:tracePt t="27117" x="4083050" y="968375"/>
          <p14:tracePt t="27128" x="4083050" y="949325"/>
          <p14:tracePt t="27136" x="4073525" y="931863"/>
          <p14:tracePt t="27146" x="4064000" y="912813"/>
          <p14:tracePt t="27156" x="4054475" y="876300"/>
          <p14:tracePt t="27166" x="4027488" y="830263"/>
          <p14:tracePt t="27175" x="4017963" y="785813"/>
          <p14:tracePt t="27186" x="4008438" y="757238"/>
          <p14:tracePt t="27195" x="4000500" y="720725"/>
          <p14:tracePt t="27205" x="4000500" y="703263"/>
          <p14:tracePt t="27214" x="3990975" y="684213"/>
          <p14:tracePt t="27234" x="3990975" y="676275"/>
          <p14:tracePt t="27244" x="3990975" y="666750"/>
          <p14:tracePt t="27282" x="3981450" y="666750"/>
          <p14:tracePt t="28088" x="3971925" y="666750"/>
          <p14:tracePt t="28129" x="3963988" y="657225"/>
          <p14:tracePt t="28138" x="3963988" y="639763"/>
          <p14:tracePt t="28148" x="3963988" y="630238"/>
          <p14:tracePt t="28161" x="3963988" y="620713"/>
          <p14:tracePt t="28171" x="3954463" y="611188"/>
          <p14:tracePt t="28179" x="3954463" y="603250"/>
          <p14:tracePt t="28186" x="3954463" y="584200"/>
          <p14:tracePt t="28195" x="3954463" y="574675"/>
          <p14:tracePt t="28205" x="3954463" y="557213"/>
          <p14:tracePt t="28214" x="3954463" y="547688"/>
          <p14:tracePt t="28253" x="3944938" y="538163"/>
          <p14:tracePt t="28341" x="3935413" y="538163"/>
          <p14:tracePt t="29507" x="3935413" y="547688"/>
          <p14:tracePt t="29517" x="3935413" y="557213"/>
          <p14:tracePt t="29527" x="3944938" y="574675"/>
          <p14:tracePt t="29535" x="3954463" y="593725"/>
          <p14:tracePt t="29545" x="3963988" y="620713"/>
          <p14:tracePt t="29555" x="3963988" y="657225"/>
          <p14:tracePt t="29564" x="3971925" y="676275"/>
          <p14:tracePt t="29577" x="3981450" y="693738"/>
          <p14:tracePt t="29584" x="3981450" y="720725"/>
          <p14:tracePt t="29594" x="4000500" y="749300"/>
          <p14:tracePt t="29603" x="4000500" y="766763"/>
          <p14:tracePt t="29613" x="4008438" y="793750"/>
          <p14:tracePt t="29623" x="4008438" y="812800"/>
          <p14:tracePt t="29634" x="4017963" y="830263"/>
          <p14:tracePt t="29644" x="4027488" y="849313"/>
          <p14:tracePt t="29653" x="4037013" y="858838"/>
          <p14:tracePt t="29663" x="4037013" y="876300"/>
          <p14:tracePt t="29682" x="4037013" y="885825"/>
          <p14:tracePt t="29692" x="4044950" y="885825"/>
          <p14:tracePt t="29700" x="4044950" y="895350"/>
          <p14:tracePt t="29711" x="4054475" y="895350"/>
          <p14:tracePt t="29720" x="4054475" y="903288"/>
          <p14:tracePt t="29729" x="4064000" y="903288"/>
          <p14:tracePt t="29749" x="4073525" y="903288"/>
          <p14:tracePt t="29758" x="4083050" y="903288"/>
          <p14:tracePt t="29768" x="4090988" y="912813"/>
          <p14:tracePt t="29788" x="4110038" y="922338"/>
          <p14:tracePt t="29798" x="4127500" y="922338"/>
          <p14:tracePt t="29809" x="4146550" y="931863"/>
          <p14:tracePt t="29817" x="4183063" y="939800"/>
          <p14:tracePt t="29828" x="4210050" y="939800"/>
          <p14:tracePt t="29836" x="4246563" y="958850"/>
          <p14:tracePt t="29846" x="4292600" y="968375"/>
          <p14:tracePt t="29856" x="4338638" y="976313"/>
          <p14:tracePt t="29865" x="4392613" y="985838"/>
          <p14:tracePt t="29877" x="4465638" y="1004888"/>
          <p14:tracePt t="29885" x="4565650" y="1031875"/>
          <p14:tracePt t="29894" x="4657725" y="1041400"/>
          <p14:tracePt t="29905" x="4776788" y="1068388"/>
          <p14:tracePt t="29914" x="4867275" y="1087438"/>
          <p14:tracePt t="29926" x="4949825" y="1114425"/>
          <p14:tracePt t="29934" x="5022850" y="1123950"/>
          <p14:tracePt t="29945" x="5105400" y="1131888"/>
          <p14:tracePt t="29953" x="5195888" y="1150938"/>
          <p14:tracePt t="29962" x="5268913" y="1150938"/>
          <p14:tracePt t="29977" x="5360988" y="1150938"/>
          <p14:tracePt t="29982" x="5434013" y="1150938"/>
          <p14:tracePt t="29992" x="5487988" y="1150938"/>
          <p14:tracePt t="30001" x="5553075" y="1150938"/>
          <p14:tracePt t="30011" x="5607050" y="1150938"/>
          <p14:tracePt t="30021" x="5643563" y="1150938"/>
          <p14:tracePt t="30030" x="5689600" y="1150938"/>
          <p14:tracePt t="30041" x="5716588" y="1150938"/>
          <p14:tracePt t="30050" x="5735638" y="1150938"/>
          <p14:tracePt t="30060" x="5753100" y="1150938"/>
          <p14:tracePt t="30069" x="5762625" y="1150938"/>
          <p14:tracePt t="30098" x="5745163" y="1150938"/>
          <p14:tracePt t="30306" x="5753100" y="1150938"/>
          <p14:tracePt t="30314" x="5808663" y="1141413"/>
          <p14:tracePt t="30324" x="5881688" y="1123950"/>
          <p14:tracePt t="30336" x="6008688" y="1123950"/>
          <p14:tracePt t="30347" x="6210300" y="1104900"/>
          <p14:tracePt t="30351" x="6438900" y="1104900"/>
          <p14:tracePt t="30361" x="6630988" y="1104900"/>
          <p14:tracePt t="30371" x="6886575" y="1104900"/>
          <p14:tracePt t="30380" x="7142163" y="1104900"/>
          <p14:tracePt t="30391" x="7342188" y="1114425"/>
          <p14:tracePt t="30399" x="7524750" y="1114425"/>
          <p14:tracePt t="30410" x="7689850" y="1114425"/>
          <p14:tracePt t="30419" x="7853363" y="1114425"/>
          <p14:tracePt t="30429" x="7999413" y="1114425"/>
          <p14:tracePt t="30438" x="8128000" y="1114425"/>
          <p14:tracePt t="30448" x="8220075" y="1114425"/>
          <p14:tracePt t="30459" x="8293100" y="1114425"/>
          <p14:tracePt t="30467" x="8320088" y="1114425"/>
          <p14:tracePt t="30477" x="8347075" y="1114425"/>
          <p14:tracePt t="30487" x="8366125" y="1114425"/>
          <p14:tracePt t="30496" x="8383588" y="1114425"/>
          <p14:tracePt t="30506" x="8393113" y="1114425"/>
          <p14:tracePt t="30526" x="8402638" y="1114425"/>
          <p14:tracePt t="30536" x="8410575" y="1114425"/>
          <p14:tracePt t="30555" x="8420100" y="1114425"/>
          <p14:tracePt t="30575" x="8429625" y="1114425"/>
          <p14:tracePt t="30623" x="8429625" y="1104900"/>
          <p14:tracePt t="30632" x="8439150" y="1104900"/>
          <p14:tracePt t="30652" x="8447088" y="1104900"/>
          <p14:tracePt t="30671" x="8456613" y="1095375"/>
          <p14:tracePt t="30682" x="8456613" y="1087438"/>
          <p14:tracePt t="30704" x="8466138" y="1068388"/>
          <p14:tracePt t="30711" x="8466138" y="1050925"/>
          <p14:tracePt t="30722" x="8466138" y="1031875"/>
          <p14:tracePt t="30733" x="8475663" y="995363"/>
          <p14:tracePt t="30740" x="8475663" y="949325"/>
          <p14:tracePt t="30749" x="8483600" y="903288"/>
          <p14:tracePt t="30760" x="8512175" y="866775"/>
          <p14:tracePt t="30769" x="8512175" y="830263"/>
          <p14:tracePt t="30779" x="8520113" y="812800"/>
          <p14:tracePt t="30788" x="8539163" y="803275"/>
          <p14:tracePt t="30798" x="8548688" y="793750"/>
          <p14:tracePt t="30809" x="8556625" y="793750"/>
          <p14:tracePt t="30827" x="8575675" y="785813"/>
          <p14:tracePt t="30866" x="8585200" y="776288"/>
          <p14:tracePt t="30877" x="8585200" y="766763"/>
          <p14:tracePt t="30885" x="8585200" y="757238"/>
          <p14:tracePt t="30895" x="8585200" y="749300"/>
          <p14:tracePt t="30965" x="8585200" y="739775"/>
          <p14:tracePt t="30976" x="8585200" y="730250"/>
          <p14:tracePt t="30987" x="8593138" y="720725"/>
          <p14:tracePt t="30995" x="8593138" y="712788"/>
          <p14:tracePt t="31004" x="8602663" y="693738"/>
          <p14:tracePt t="31012" x="8612188" y="676275"/>
          <p14:tracePt t="31021" x="8612188" y="666750"/>
          <p14:tracePt t="31032" x="8612188" y="657225"/>
          <p14:tracePt t="31042" x="8612188" y="647700"/>
          <p14:tracePt t="31050" x="8612188" y="639763"/>
          <p14:tracePt t="31148" x="8612188" y="630238"/>
          <p14:tracePt t="31178" x="8612188" y="620713"/>
          <p14:tracePt t="31219" x="8612188" y="611188"/>
          <p14:tracePt t="31246" x="8612188" y="603250"/>
          <p14:tracePt t="31268" x="8612188" y="593725"/>
          <p14:tracePt t="31298" x="8612188" y="584200"/>
          <p14:tracePt t="31549" x="8612188" y="593725"/>
          <p14:tracePt t="31558" x="8612188" y="611188"/>
          <p14:tracePt t="31567" x="8602663" y="639763"/>
          <p14:tracePt t="31578" x="8602663" y="676275"/>
          <p14:tracePt t="31586" x="8593138" y="712788"/>
          <p14:tracePt t="31596" x="8593138" y="766763"/>
          <p14:tracePt t="31605" x="8585200" y="803275"/>
          <p14:tracePt t="31614" x="8585200" y="822325"/>
          <p14:tracePt t="31634" x="8585200" y="830263"/>
          <p14:tracePt t="33140" x="8585200" y="839788"/>
          <p14:tracePt t="33148" x="8585200" y="849313"/>
          <p14:tracePt t="33907" x="8585200" y="858838"/>
          <p14:tracePt t="33936" x="8585200" y="866775"/>
          <p14:tracePt t="34102" x="8585200" y="876300"/>
          <p14:tracePt t="34599" x="8575675" y="785813"/>
          <p14:tracePt t="34687" x="8575675" y="776288"/>
          <p14:tracePt t="34694" x="8575675" y="766763"/>
          <p14:tracePt t="34705" x="8575675" y="757238"/>
          <p14:tracePt t="34744" x="8575675" y="749300"/>
          <p14:tracePt t="34752" x="8566150" y="739775"/>
          <p14:tracePt t="34789" x="8566150" y="730250"/>
          <p14:tracePt t="35491" x="8556625" y="730250"/>
          <p14:tracePt t="35581" x="8556625" y="720725"/>
          <p14:tracePt t="35617" x="8548688" y="712788"/>
          <p14:tracePt t="35648" x="8548688" y="703263"/>
          <p14:tracePt t="35702" x="8548688" y="693738"/>
          <p14:tracePt t="35772" x="8539163" y="693738"/>
          <p14:tracePt t="35801" x="8539163" y="684213"/>
          <p14:tracePt t="35868" x="8539163" y="676275"/>
          <p14:tracePt t="35898" x="8529638" y="676275"/>
          <p14:tracePt t="35918" x="8529638" y="666750"/>
          <p14:tracePt t="35928" x="8529638" y="657225"/>
          <p14:tracePt t="35947" x="8529638" y="647700"/>
          <p14:tracePt t="35965" x="8529638" y="639763"/>
          <p14:tracePt t="35976" x="8520113" y="630238"/>
          <p14:tracePt t="36014" x="8520113" y="620713"/>
          <p14:tracePt t="36034" x="8520113" y="611188"/>
          <p14:tracePt t="36053" x="8520113" y="603250"/>
          <p14:tracePt t="36161" x="8520113" y="593725"/>
          <p14:tracePt t="40697" x="8520113" y="584200"/>
          <p14:tracePt t="40707" x="8548688" y="574675"/>
          <p14:tracePt t="40717" x="8585200" y="557213"/>
          <p14:tracePt t="40727" x="8648700" y="538163"/>
          <p14:tracePt t="40735" x="8748713" y="501650"/>
          <p14:tracePt t="40743" x="8858250" y="457200"/>
          <p14:tracePt t="40753" x="8996363" y="411163"/>
          <p14:tracePt t="40762" x="9105900" y="374650"/>
          <p14:tracePt t="40773" x="9205913" y="347663"/>
          <p14:tracePt t="40781" x="9269413" y="319088"/>
          <p14:tracePt t="40792" x="9324975" y="311150"/>
          <p14:tracePt t="40801" x="9342438" y="301625"/>
          <p14:tracePt t="40811" x="9361488" y="301625"/>
          <p14:tracePt t="40820" x="9369425" y="301625"/>
          <p14:tracePt t="40830" x="9378950" y="301625"/>
          <p14:tracePt t="40850" x="9388475" y="301625"/>
          <p14:tracePt t="120621" x="9361488" y="301625"/>
          <p14:tracePt t="120630" x="9305925" y="301625"/>
          <p14:tracePt t="120640" x="9215438" y="301625"/>
          <p14:tracePt t="120650" x="9069388" y="301625"/>
          <p14:tracePt t="120661" x="8821738" y="301625"/>
          <p14:tracePt t="120670" x="8447088" y="301625"/>
          <p14:tracePt t="120679" x="7962900" y="301625"/>
          <p14:tracePt t="120689" x="7434263" y="319088"/>
          <p14:tracePt t="120699" x="6950075" y="319088"/>
          <p14:tracePt t="120709" x="6392863" y="319088"/>
          <p14:tracePt t="120719" x="5872163" y="319088"/>
          <p14:tracePt t="120728" x="5341938" y="282575"/>
          <p14:tracePt t="120737" x="4757738" y="182563"/>
          <p14:tracePt t="120748" x="4237038" y="26988"/>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72E8C8-2093-45FB-B41D-B07ACCCED279}"/>
              </a:ext>
            </a:extLst>
          </p:cNvPr>
          <p:cNvPicPr>
            <a:picLocks noChangeAspect="1"/>
          </p:cNvPicPr>
          <p:nvPr/>
        </p:nvPicPr>
        <p:blipFill>
          <a:blip r:embed="rId4"/>
          <a:stretch>
            <a:fillRect/>
          </a:stretch>
        </p:blipFill>
        <p:spPr>
          <a:xfrm>
            <a:off x="1138348" y="121012"/>
            <a:ext cx="9441046" cy="6615976"/>
          </a:xfrm>
          <a:prstGeom prst="rect">
            <a:avLst/>
          </a:prstGeom>
        </p:spPr>
      </p:pic>
      <p:pic>
        <p:nvPicPr>
          <p:cNvPr id="4" name="Audio 3">
            <a:hlinkClick r:id="" action="ppaction://media"/>
            <a:extLst>
              <a:ext uri="{FF2B5EF4-FFF2-40B4-BE49-F238E27FC236}">
                <a16:creationId xmlns:a16="http://schemas.microsoft.com/office/drawing/2014/main" id="{379691BA-E916-4C26-BA80-C92094EB4F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30006345"/>
      </p:ext>
    </p:extLst>
  </p:cSld>
  <p:clrMapOvr>
    <a:masterClrMapping/>
  </p:clrMapOvr>
  <mc:AlternateContent xmlns:mc="http://schemas.openxmlformats.org/markup-compatibility/2006">
    <mc:Choice xmlns:p14="http://schemas.microsoft.com/office/powerpoint/2010/main" Requires="p14">
      <p:transition spd="slow" p14:dur="2000" advTm="146000"/>
    </mc:Choice>
    <mc:Fallback>
      <p:transition spd="slow" advTm="14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16D9AAC1-94BE-45B9-9562-02933E0E9F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pic>
        <p:nvPicPr>
          <p:cNvPr id="5" name="Picture 4">
            <a:extLst>
              <a:ext uri="{FF2B5EF4-FFF2-40B4-BE49-F238E27FC236}">
                <a16:creationId xmlns:a16="http://schemas.microsoft.com/office/drawing/2014/main" id="{E14E49BD-9390-41C6-9C60-1C280144B548}"/>
              </a:ext>
            </a:extLst>
          </p:cNvPr>
          <p:cNvPicPr>
            <a:picLocks noChangeAspect="1"/>
          </p:cNvPicPr>
          <p:nvPr/>
        </p:nvPicPr>
        <p:blipFill>
          <a:blip r:embed="rId5"/>
          <a:stretch>
            <a:fillRect/>
          </a:stretch>
        </p:blipFill>
        <p:spPr>
          <a:xfrm>
            <a:off x="822373" y="818707"/>
            <a:ext cx="10547253" cy="4986670"/>
          </a:xfrm>
          <a:prstGeom prst="rect">
            <a:avLst/>
          </a:prstGeom>
        </p:spPr>
      </p:pic>
    </p:spTree>
    <p:extLst>
      <p:ext uri="{BB962C8B-B14F-4D97-AF65-F5344CB8AC3E}">
        <p14:creationId xmlns:p14="http://schemas.microsoft.com/office/powerpoint/2010/main" val="2174966805"/>
      </p:ext>
    </p:extLst>
  </p:cSld>
  <p:clrMapOvr>
    <a:masterClrMapping/>
  </p:clrMapOvr>
  <mc:AlternateContent xmlns:mc="http://schemas.openxmlformats.org/markup-compatibility/2006">
    <mc:Choice xmlns:p14="http://schemas.microsoft.com/office/powerpoint/2010/main" Requires="p14">
      <p:transition spd="slow" p14:dur="2000" advTm="48481"/>
    </mc:Choice>
    <mc:Fallback>
      <p:transition spd="slow" advTm="48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3048D7-8787-432F-B72B-663B328C9031}"/>
              </a:ext>
            </a:extLst>
          </p:cNvPr>
          <p:cNvSpPr/>
          <p:nvPr/>
        </p:nvSpPr>
        <p:spPr>
          <a:xfrm>
            <a:off x="329609" y="228123"/>
            <a:ext cx="11451265" cy="5970865"/>
          </a:xfrm>
          <a:prstGeom prst="rect">
            <a:avLst/>
          </a:prstGeom>
        </p:spPr>
        <p:txBody>
          <a:bodyPr wrap="square">
            <a:spAutoFit/>
          </a:bodyPr>
          <a:lstStyle/>
          <a:p>
            <a:pPr algn="ctr"/>
            <a:r>
              <a:rPr lang="en-GB" b="1" u="sng" dirty="0">
                <a:latin typeface="Comic Sans MS" panose="030F0702030302020204" pitchFamily="66" charset="0"/>
              </a:rPr>
              <a:t>Assignment</a:t>
            </a:r>
          </a:p>
          <a:p>
            <a:endParaRPr lang="en-GB" dirty="0">
              <a:latin typeface="Comic Sans MS" panose="030F0702030302020204" pitchFamily="66" charset="0"/>
            </a:endParaRPr>
          </a:p>
          <a:p>
            <a:r>
              <a:rPr lang="en-GB" u="sng" dirty="0">
                <a:latin typeface="Comic Sans MS" panose="030F0702030302020204" pitchFamily="66" charset="0"/>
              </a:rPr>
              <a:t>For parents</a:t>
            </a:r>
          </a:p>
          <a:p>
            <a:r>
              <a:rPr lang="en-GB" dirty="0">
                <a:latin typeface="Comic Sans MS" panose="030F0702030302020204" pitchFamily="66" charset="0"/>
              </a:rPr>
              <a:t>The way we teach children to rapidly improve is to give them what we call a cold task before we start a new sequence of learning. It is vital that the children are given </a:t>
            </a:r>
            <a:r>
              <a:rPr lang="en-GB" b="1" u="sng" dirty="0">
                <a:solidFill>
                  <a:srgbClr val="FF0000"/>
                </a:solidFill>
                <a:latin typeface="Comic Sans MS" panose="030F0702030302020204" pitchFamily="66" charset="0"/>
              </a:rPr>
              <a:t>no help at all (not even a </a:t>
            </a:r>
            <a:r>
              <a:rPr lang="en-GB" b="1" u="sng" dirty="0" err="1">
                <a:solidFill>
                  <a:srgbClr val="FF0000"/>
                </a:solidFill>
                <a:latin typeface="Comic Sans MS" panose="030F0702030302020204" pitchFamily="66" charset="0"/>
              </a:rPr>
              <a:t>tinsy</a:t>
            </a:r>
            <a:r>
              <a:rPr lang="en-GB" b="1" u="sng" dirty="0">
                <a:solidFill>
                  <a:srgbClr val="FF0000"/>
                </a:solidFill>
                <a:latin typeface="Comic Sans MS" panose="030F0702030302020204" pitchFamily="66" charset="0"/>
              </a:rPr>
              <a:t> little bit!) </a:t>
            </a:r>
            <a:r>
              <a:rPr lang="en-GB" dirty="0">
                <a:latin typeface="Comic Sans MS" panose="030F0702030302020204" pitchFamily="66" charset="0"/>
              </a:rPr>
              <a:t>with this task so that we know what to teach them. Please send work to us (both teachers please).</a:t>
            </a:r>
          </a:p>
          <a:p>
            <a:endParaRPr lang="en-GB" dirty="0">
              <a:latin typeface="Comic Sans MS" panose="030F0702030302020204" pitchFamily="66" charset="0"/>
            </a:endParaRPr>
          </a:p>
          <a:p>
            <a:endParaRPr lang="en-GB" dirty="0">
              <a:latin typeface="Comic Sans MS" panose="030F0702030302020204" pitchFamily="66" charset="0"/>
            </a:endParaRPr>
          </a:p>
          <a:p>
            <a:r>
              <a:rPr lang="en-GB" dirty="0">
                <a:latin typeface="Comic Sans MS" panose="030F0702030302020204" pitchFamily="66" charset="0"/>
              </a:rPr>
              <a:t>Just give them the story map </a:t>
            </a:r>
            <a:r>
              <a:rPr lang="en-GB" b="1" u="sng" dirty="0">
                <a:solidFill>
                  <a:srgbClr val="FF0000"/>
                </a:solidFill>
                <a:latin typeface="Comic Sans MS" panose="030F0702030302020204" pitchFamily="66" charset="0"/>
              </a:rPr>
              <a:t>without the words.</a:t>
            </a:r>
            <a:r>
              <a:rPr lang="en-GB" dirty="0">
                <a:latin typeface="Comic Sans MS" panose="030F0702030302020204" pitchFamily="66" charset="0"/>
              </a:rPr>
              <a:t> This can be shown on screen below or is available as a separate downloadable document.  We expect spelling mistakes and will be disappointed if we don’t get them so we know which words they need to learn to spell. Just ask the children to write the story they have just heard to the best of their ability. Go and have a cup of tea, spend time with your other children, do some of your own work or watch a bit of Good Morning! They should be able to produce the story in about 20 </a:t>
            </a:r>
            <a:r>
              <a:rPr lang="en-GB" dirty="0" err="1">
                <a:latin typeface="Comic Sans MS" panose="030F0702030302020204" pitchFamily="66" charset="0"/>
              </a:rPr>
              <a:t>ish</a:t>
            </a:r>
            <a:r>
              <a:rPr lang="en-GB" dirty="0">
                <a:latin typeface="Comic Sans MS" panose="030F0702030302020204" pitchFamily="66" charset="0"/>
              </a:rPr>
              <a:t> minutes although if they want to spend longer, that is fine too.</a:t>
            </a:r>
          </a:p>
          <a:p>
            <a:endParaRPr lang="en-GB" b="1" u="sng" dirty="0">
              <a:latin typeface="Comic Sans MS" panose="030F0702030302020204" pitchFamily="66" charset="0"/>
            </a:endParaRPr>
          </a:p>
          <a:p>
            <a:pPr algn="ctr"/>
            <a:r>
              <a:rPr lang="en-GB" sz="2800" b="1" u="sng" dirty="0">
                <a:solidFill>
                  <a:schemeClr val="accent1">
                    <a:lumMod val="75000"/>
                  </a:schemeClr>
                </a:solidFill>
                <a:latin typeface="Comic Sans MS" panose="030F0702030302020204" pitchFamily="66" charset="0"/>
              </a:rPr>
              <a:t>For children</a:t>
            </a:r>
          </a:p>
          <a:p>
            <a:pPr algn="ctr"/>
            <a:r>
              <a:rPr lang="en-GB" sz="2800" dirty="0">
                <a:solidFill>
                  <a:schemeClr val="accent1">
                    <a:lumMod val="75000"/>
                  </a:schemeClr>
                </a:solidFill>
                <a:latin typeface="Comic Sans MS" panose="030F0702030302020204" pitchFamily="66" charset="0"/>
              </a:rPr>
              <a:t>You are now going to write the story as well as you can using the story map without any words. Do this without any help. This will show us what you already know and what we need to teach you.</a:t>
            </a:r>
            <a:endParaRPr lang="en-GB" sz="2800" dirty="0">
              <a:solidFill>
                <a:schemeClr val="accent1">
                  <a:lumMod val="75000"/>
                </a:schemeClr>
              </a:solidFill>
            </a:endParaRPr>
          </a:p>
        </p:txBody>
      </p:sp>
    </p:spTree>
    <p:extLst>
      <p:ext uri="{BB962C8B-B14F-4D97-AF65-F5344CB8AC3E}">
        <p14:creationId xmlns:p14="http://schemas.microsoft.com/office/powerpoint/2010/main" val="2357638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4A73DE-0180-48F2-BC4A-429720D8C13B}"/>
              </a:ext>
            </a:extLst>
          </p:cNvPr>
          <p:cNvPicPr>
            <a:picLocks noChangeAspect="1"/>
          </p:cNvPicPr>
          <p:nvPr/>
        </p:nvPicPr>
        <p:blipFill>
          <a:blip r:embed="rId2"/>
          <a:stretch>
            <a:fillRect/>
          </a:stretch>
        </p:blipFill>
        <p:spPr>
          <a:xfrm>
            <a:off x="1297282" y="226274"/>
            <a:ext cx="10011050" cy="6557298"/>
          </a:xfrm>
          <a:prstGeom prst="rect">
            <a:avLst/>
          </a:prstGeom>
        </p:spPr>
      </p:pic>
    </p:spTree>
    <p:extLst>
      <p:ext uri="{BB962C8B-B14F-4D97-AF65-F5344CB8AC3E}">
        <p14:creationId xmlns:p14="http://schemas.microsoft.com/office/powerpoint/2010/main" val="2657875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F65D4D-7B6C-4D76-A2C5-059DFA3393E2}"/>
              </a:ext>
            </a:extLst>
          </p:cNvPr>
          <p:cNvPicPr>
            <a:picLocks noChangeAspect="1"/>
          </p:cNvPicPr>
          <p:nvPr/>
        </p:nvPicPr>
        <p:blipFill>
          <a:blip r:embed="rId2"/>
          <a:stretch>
            <a:fillRect/>
          </a:stretch>
        </p:blipFill>
        <p:spPr>
          <a:xfrm>
            <a:off x="763439" y="0"/>
            <a:ext cx="10880481" cy="6858000"/>
          </a:xfrm>
          <a:prstGeom prst="rect">
            <a:avLst/>
          </a:prstGeom>
        </p:spPr>
      </p:pic>
    </p:spTree>
    <p:extLst>
      <p:ext uri="{BB962C8B-B14F-4D97-AF65-F5344CB8AC3E}">
        <p14:creationId xmlns:p14="http://schemas.microsoft.com/office/powerpoint/2010/main" val="24993641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7286</TotalTime>
  <Words>250</Words>
  <Application>Microsoft Office PowerPoint</Application>
  <PresentationFormat>Widescreen</PresentationFormat>
  <Paragraphs>11</Paragraphs>
  <Slides>7</Slides>
  <Notes>0</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Calibri Light</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Jackie Chidwick</dc:creator>
  <cp:lastModifiedBy>Jackie Chidwick</cp:lastModifiedBy>
  <cp:revision>17</cp:revision>
  <dcterms:created xsi:type="dcterms:W3CDTF">2020-05-25T14:42:39Z</dcterms:created>
  <dcterms:modified xsi:type="dcterms:W3CDTF">2020-05-30T16:09:01Z</dcterms:modified>
</cp:coreProperties>
</file>